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2ff11904ad47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5b915cefba4d84"/>
  </p:sldMasterIdLst>
  <p:sldIdLst>
    <p:sldId xmlns:r="http://schemas.openxmlformats.org/officeDocument/2006/relationships" id="256" r:id="Rab13e09b34314051"/>
    <p:sldId xmlns:r="http://schemas.openxmlformats.org/officeDocument/2006/relationships" id="257" r:id="R8b1489f491a4477a"/>
    <p:sldId xmlns:r="http://schemas.openxmlformats.org/officeDocument/2006/relationships" id="258" r:id="Rb2c5cd5e123a44f5"/>
    <p:sldId xmlns:r="http://schemas.openxmlformats.org/officeDocument/2006/relationships" id="259" r:id="Rac9a2542902243ad"/>
    <p:sldId xmlns:r="http://schemas.openxmlformats.org/officeDocument/2006/relationships" id="260" r:id="Raee08302d53f4bdf"/>
    <p:sldId xmlns:r="http://schemas.openxmlformats.org/officeDocument/2006/relationships" id="261" r:id="Rd7a78f2465ae4b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5b915cefba4d84" /><Relationship Type="http://schemas.openxmlformats.org/officeDocument/2006/relationships/slide" Target="/ppt/slides/slide1.xml" Id="Rab13e09b34314051" /><Relationship Type="http://schemas.openxmlformats.org/officeDocument/2006/relationships/slide" Target="/ppt/slides/slide2.xml" Id="R8b1489f491a4477a" /><Relationship Type="http://schemas.openxmlformats.org/officeDocument/2006/relationships/slide" Target="/ppt/slides/slide3.xml" Id="Rb2c5cd5e123a44f5" /><Relationship Type="http://schemas.openxmlformats.org/officeDocument/2006/relationships/slide" Target="/ppt/slides/slide4.xml" Id="Rac9a2542902243ad" /><Relationship Type="http://schemas.openxmlformats.org/officeDocument/2006/relationships/slide" Target="/ppt/slides/slide5.xml" Id="Raee08302d53f4bdf" /><Relationship Type="http://schemas.openxmlformats.org/officeDocument/2006/relationships/slide" Target="/ppt/slides/slide6.xml" Id="Rd7a78f2465ae4b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35858fcbc540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239051a734db2" /><Relationship Type="http://schemas.openxmlformats.org/officeDocument/2006/relationships/theme" Target="/ppt/slideMasters/theme/theme1.xml" Id="R1ac7416aa6164c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3239051a734d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2a2c90f0e4b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7401f83e946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eb383b3424a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8c6e6731348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71d4c42cd40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834866c0040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PARCHEM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