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e0106fe3e148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93a095fbd24b2d"/>
  </p:sldMasterIdLst>
  <p:sldIdLst>
    <p:sldId xmlns:r="http://schemas.openxmlformats.org/officeDocument/2006/relationships" id="256" r:id="R58e0aa8908be4449"/>
    <p:sldId xmlns:r="http://schemas.openxmlformats.org/officeDocument/2006/relationships" id="257" r:id="Ra2c565c76dc34d7b"/>
    <p:sldId xmlns:r="http://schemas.openxmlformats.org/officeDocument/2006/relationships" id="258" r:id="Rb309237235c84db9"/>
    <p:sldId xmlns:r="http://schemas.openxmlformats.org/officeDocument/2006/relationships" id="259" r:id="Rb08609986b004015"/>
    <p:sldId xmlns:r="http://schemas.openxmlformats.org/officeDocument/2006/relationships" id="260" r:id="R5c146532d45646f8"/>
    <p:sldId xmlns:r="http://schemas.openxmlformats.org/officeDocument/2006/relationships" id="261" r:id="Rcde417de5d0f4b6e"/>
    <p:sldId xmlns:r="http://schemas.openxmlformats.org/officeDocument/2006/relationships" id="262" r:id="Rb8d8119c1aab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3a095fbd24b2d" /><Relationship Type="http://schemas.openxmlformats.org/officeDocument/2006/relationships/slide" Target="/ppt/slides/slide1.xml" Id="R58e0aa8908be4449" /><Relationship Type="http://schemas.openxmlformats.org/officeDocument/2006/relationships/slide" Target="/ppt/slides/slide2.xml" Id="Ra2c565c76dc34d7b" /><Relationship Type="http://schemas.openxmlformats.org/officeDocument/2006/relationships/slide" Target="/ppt/slides/slide3.xml" Id="Rb309237235c84db9" /><Relationship Type="http://schemas.openxmlformats.org/officeDocument/2006/relationships/slide" Target="/ppt/slides/slide4.xml" Id="Rb08609986b004015" /><Relationship Type="http://schemas.openxmlformats.org/officeDocument/2006/relationships/slide" Target="/ppt/slides/slide5.xml" Id="R5c146532d45646f8" /><Relationship Type="http://schemas.openxmlformats.org/officeDocument/2006/relationships/slide" Target="/ppt/slides/slide6.xml" Id="Rcde417de5d0f4b6e" /><Relationship Type="http://schemas.openxmlformats.org/officeDocument/2006/relationships/slide" Target="/ppt/slides/slide7.xml" Id="Rb8d8119c1aab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6bbf69d98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9d019d7a44254" /><Relationship Type="http://schemas.openxmlformats.org/officeDocument/2006/relationships/theme" Target="/ppt/slideMasters/theme/theme1.xml" Id="R3d17a4d69e4b4a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9d019d7a442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a8f60a11f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172e306ad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e512776a9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5b76c171d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8d71ce8774e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50c3fd3f4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ae42ccaa144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