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091e32c1464c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c91b06b0074436"/>
  </p:sldMasterIdLst>
  <p:sldIdLst>
    <p:sldId xmlns:r="http://schemas.openxmlformats.org/officeDocument/2006/relationships" id="256" r:id="R236a4505c6dd49d3"/>
    <p:sldId xmlns:r="http://schemas.openxmlformats.org/officeDocument/2006/relationships" id="257" r:id="Red431a2c3ee147ad"/>
    <p:sldId xmlns:r="http://schemas.openxmlformats.org/officeDocument/2006/relationships" id="258" r:id="R06f42f830115403a"/>
    <p:sldId xmlns:r="http://schemas.openxmlformats.org/officeDocument/2006/relationships" id="259" r:id="R9f1b05b6178c4efa"/>
    <p:sldId xmlns:r="http://schemas.openxmlformats.org/officeDocument/2006/relationships" id="260" r:id="R0b8d81e1803a472a"/>
    <p:sldId xmlns:r="http://schemas.openxmlformats.org/officeDocument/2006/relationships" id="261" r:id="Rf3e7a177db164371"/>
    <p:sldId xmlns:r="http://schemas.openxmlformats.org/officeDocument/2006/relationships" id="262" r:id="R1573cbc2fa9448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c91b06b0074436" /><Relationship Type="http://schemas.openxmlformats.org/officeDocument/2006/relationships/slide" Target="/ppt/slides/slide1.xml" Id="R236a4505c6dd49d3" /><Relationship Type="http://schemas.openxmlformats.org/officeDocument/2006/relationships/slide" Target="/ppt/slides/slide2.xml" Id="Red431a2c3ee147ad" /><Relationship Type="http://schemas.openxmlformats.org/officeDocument/2006/relationships/slide" Target="/ppt/slides/slide3.xml" Id="R06f42f830115403a" /><Relationship Type="http://schemas.openxmlformats.org/officeDocument/2006/relationships/slide" Target="/ppt/slides/slide4.xml" Id="R9f1b05b6178c4efa" /><Relationship Type="http://schemas.openxmlformats.org/officeDocument/2006/relationships/slide" Target="/ppt/slides/slide5.xml" Id="R0b8d81e1803a472a" /><Relationship Type="http://schemas.openxmlformats.org/officeDocument/2006/relationships/slide" Target="/ppt/slides/slide6.xml" Id="Rf3e7a177db164371" /><Relationship Type="http://schemas.openxmlformats.org/officeDocument/2006/relationships/slide" Target="/ppt/slides/slide7.xml" Id="R1573cbc2fa9448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d9d29a83164c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31f1cf7ac4570" /><Relationship Type="http://schemas.openxmlformats.org/officeDocument/2006/relationships/theme" Target="/ppt/slideMasters/theme/theme1.xml" Id="R99a2d79e583a41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931f1cf7ac45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953dc1d4847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428e2aac142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77c6094c748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d3eb2b95a47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d59b0b55c4a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a3a6c1bff43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9d4780f0544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WRAPPER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WRAPPER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769 108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769 097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AXEL GULBRANDSEN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Axel Gulbrandsen, Søndre vei 110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826 164 352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