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dc0f352c84e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7dc75c1504e2c"/>
  </p:sldMasterIdLst>
  <p:sldIdLst>
    <p:sldId xmlns:r="http://schemas.openxmlformats.org/officeDocument/2006/relationships" id="256" r:id="R8ea278b131954eb8"/>
    <p:sldId xmlns:r="http://schemas.openxmlformats.org/officeDocument/2006/relationships" id="257" r:id="Rc437bcf26bde416a"/>
    <p:sldId xmlns:r="http://schemas.openxmlformats.org/officeDocument/2006/relationships" id="258" r:id="R5045b32fb69e4178"/>
    <p:sldId xmlns:r="http://schemas.openxmlformats.org/officeDocument/2006/relationships" id="259" r:id="R8d88ce9124184a8f"/>
    <p:sldId xmlns:r="http://schemas.openxmlformats.org/officeDocument/2006/relationships" id="260" r:id="R59245ed6a56b41de"/>
    <p:sldId xmlns:r="http://schemas.openxmlformats.org/officeDocument/2006/relationships" id="261" r:id="Raa31d587dae44fc7"/>
    <p:sldId xmlns:r="http://schemas.openxmlformats.org/officeDocument/2006/relationships" id="262" r:id="R28af812872b6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7dc75c1504e2c" /><Relationship Type="http://schemas.openxmlformats.org/officeDocument/2006/relationships/slide" Target="/ppt/slides/slide1.xml" Id="R8ea278b131954eb8" /><Relationship Type="http://schemas.openxmlformats.org/officeDocument/2006/relationships/slide" Target="/ppt/slides/slide2.xml" Id="Rc437bcf26bde416a" /><Relationship Type="http://schemas.openxmlformats.org/officeDocument/2006/relationships/slide" Target="/ppt/slides/slide3.xml" Id="R5045b32fb69e4178" /><Relationship Type="http://schemas.openxmlformats.org/officeDocument/2006/relationships/slide" Target="/ppt/slides/slide4.xml" Id="R8d88ce9124184a8f" /><Relationship Type="http://schemas.openxmlformats.org/officeDocument/2006/relationships/slide" Target="/ppt/slides/slide5.xml" Id="R59245ed6a56b41de" /><Relationship Type="http://schemas.openxmlformats.org/officeDocument/2006/relationships/slide" Target="/ppt/slides/slide6.xml" Id="Raa31d587dae44fc7" /><Relationship Type="http://schemas.openxmlformats.org/officeDocument/2006/relationships/slide" Target="/ppt/slides/slide7.xml" Id="R28af812872b6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22b61b505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a5527b4864fba" /><Relationship Type="http://schemas.openxmlformats.org/officeDocument/2006/relationships/theme" Target="/ppt/slideMasters/theme/theme1.xml" Id="R5c667b478661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a5527b486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5eaf8c91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66a48442f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7fba884aa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58b70bfb41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81b77bfb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22d34ed348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3aba4b007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9 098 605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830 009 612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VEKSTPARTNER AS</a:t>
            </a:r>
          </a:p>
        </p:txBody>
      </p:sp>
    </p:spTree>
  </p:cSld>
  <p:clrMapOvr>
    <a:masterClrMapping xmlns:a="http://schemas.openxmlformats.org/drawingml/2006/main"/>
  </p:clrMapOvr>
</p:sld>
</file>