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0fe863d61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d2d0d21564b50"/>
  </p:sldMasterIdLst>
  <p:sldIdLst>
    <p:sldId xmlns:r="http://schemas.openxmlformats.org/officeDocument/2006/relationships" id="256" r:id="Rec4d1dd4658a4b1d"/>
    <p:sldId xmlns:r="http://schemas.openxmlformats.org/officeDocument/2006/relationships" id="257" r:id="R5e7db2100cfd4c60"/>
    <p:sldId xmlns:r="http://schemas.openxmlformats.org/officeDocument/2006/relationships" id="258" r:id="Rc62e9cc236f6487e"/>
    <p:sldId xmlns:r="http://schemas.openxmlformats.org/officeDocument/2006/relationships" id="259" r:id="R72c0431313274f25"/>
    <p:sldId xmlns:r="http://schemas.openxmlformats.org/officeDocument/2006/relationships" id="260" r:id="R42aa97c09c08488a"/>
    <p:sldId xmlns:r="http://schemas.openxmlformats.org/officeDocument/2006/relationships" id="261" r:id="R780ed522fc70475f"/>
    <p:sldId xmlns:r="http://schemas.openxmlformats.org/officeDocument/2006/relationships" id="262" r:id="R2cf65554dd5e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d2d0d21564b50" /><Relationship Type="http://schemas.openxmlformats.org/officeDocument/2006/relationships/slide" Target="/ppt/slides/slide1.xml" Id="Rec4d1dd4658a4b1d" /><Relationship Type="http://schemas.openxmlformats.org/officeDocument/2006/relationships/slide" Target="/ppt/slides/slide2.xml" Id="R5e7db2100cfd4c60" /><Relationship Type="http://schemas.openxmlformats.org/officeDocument/2006/relationships/slide" Target="/ppt/slides/slide3.xml" Id="Rc62e9cc236f6487e" /><Relationship Type="http://schemas.openxmlformats.org/officeDocument/2006/relationships/slide" Target="/ppt/slides/slide4.xml" Id="R72c0431313274f25" /><Relationship Type="http://schemas.openxmlformats.org/officeDocument/2006/relationships/slide" Target="/ppt/slides/slide5.xml" Id="R42aa97c09c08488a" /><Relationship Type="http://schemas.openxmlformats.org/officeDocument/2006/relationships/slide" Target="/ppt/slides/slide6.xml" Id="R780ed522fc70475f" /><Relationship Type="http://schemas.openxmlformats.org/officeDocument/2006/relationships/slide" Target="/ppt/slides/slide7.xml" Id="R2cf65554dd5e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aecf524e9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2c79eed6f4bb6" /><Relationship Type="http://schemas.openxmlformats.org/officeDocument/2006/relationships/theme" Target="/ppt/slideMasters/theme/theme1.xml" Id="Re8729f3e8334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52c79eed6f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96b87eb704c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fa1d45cef46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939cfe7fd40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35cd59b19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027494a9d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8433f900e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c183d0c1f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OAKSIDE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OAKSIDE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OAKSIDE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OAKSIDE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OAKSIDE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OAKSIDE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158 423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OAKSIDE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ANDRÉ EIKÅS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OAKSIDE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830 091 602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OAKSIDE</a:t>
            </a:r>
          </a:p>
        </p:txBody>
      </p:sp>
    </p:spTree>
  </p:cSld>
  <p:clrMapOvr>
    <a:masterClrMapping xmlns:a="http://schemas.openxmlformats.org/drawingml/2006/main"/>
  </p:clrMapOvr>
</p:sld>
</file>