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33dc9bdbc4e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361f83331e49a3"/>
  </p:sldMasterIdLst>
  <p:sldIdLst>
    <p:sldId xmlns:r="http://schemas.openxmlformats.org/officeDocument/2006/relationships" id="256" r:id="R720f032013f247b2"/>
    <p:sldId xmlns:r="http://schemas.openxmlformats.org/officeDocument/2006/relationships" id="257" r:id="Rd12ea3659dee4b19"/>
    <p:sldId xmlns:r="http://schemas.openxmlformats.org/officeDocument/2006/relationships" id="258" r:id="R64932ab5d0954617"/>
    <p:sldId xmlns:r="http://schemas.openxmlformats.org/officeDocument/2006/relationships" id="259" r:id="R27a8df13925d4348"/>
    <p:sldId xmlns:r="http://schemas.openxmlformats.org/officeDocument/2006/relationships" id="260" r:id="R0beb68dc15e147fa"/>
    <p:sldId xmlns:r="http://schemas.openxmlformats.org/officeDocument/2006/relationships" id="261" r:id="Rcd0c3a6e690643e9"/>
    <p:sldId xmlns:r="http://schemas.openxmlformats.org/officeDocument/2006/relationships" id="262" r:id="R9d0b2420234343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361f83331e49a3" /><Relationship Type="http://schemas.openxmlformats.org/officeDocument/2006/relationships/slide" Target="/ppt/slides/slide1.xml" Id="R720f032013f247b2" /><Relationship Type="http://schemas.openxmlformats.org/officeDocument/2006/relationships/slide" Target="/ppt/slides/slide2.xml" Id="Rd12ea3659dee4b19" /><Relationship Type="http://schemas.openxmlformats.org/officeDocument/2006/relationships/slide" Target="/ppt/slides/slide3.xml" Id="R64932ab5d0954617" /><Relationship Type="http://schemas.openxmlformats.org/officeDocument/2006/relationships/slide" Target="/ppt/slides/slide4.xml" Id="R27a8df13925d4348" /><Relationship Type="http://schemas.openxmlformats.org/officeDocument/2006/relationships/slide" Target="/ppt/slides/slide5.xml" Id="R0beb68dc15e147fa" /><Relationship Type="http://schemas.openxmlformats.org/officeDocument/2006/relationships/slide" Target="/ppt/slides/slide6.xml" Id="Rcd0c3a6e690643e9" /><Relationship Type="http://schemas.openxmlformats.org/officeDocument/2006/relationships/slide" Target="/ppt/slides/slide7.xml" Id="R9d0b2420234343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8d7a5553f4a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c977aedea407c" /><Relationship Type="http://schemas.openxmlformats.org/officeDocument/2006/relationships/theme" Target="/ppt/slideMasters/theme/theme1.xml" Id="R183ab958102e40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3c977aedea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e5a89543c4c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96e79344c4c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d7c665f094f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047a6102e4b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e4901313e4a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aa6152aec47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99c3e86a145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JJ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 EIENDOM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4 215 081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1 342 553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20 658 443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36 460 036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LSEM HOLDING AS  –  90,3 %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JAN FINNESTAD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Godesetdalen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11 30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830 897 992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JJ EIENDOM AS</a:t>
            </a:r>
          </a:p>
        </p:txBody>
      </p:sp>
    </p:spTree>
  </p:cSld>
  <p:clrMapOvr>
    <a:masterClrMapping xmlns:a="http://schemas.openxmlformats.org/drawingml/2006/main"/>
  </p:clrMapOvr>
</p:sld>
</file>