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f48b89f4c8b4d4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b4386a96f154344"/>
  </p:sldMasterIdLst>
  <p:sldIdLst>
    <p:sldId xmlns:r="http://schemas.openxmlformats.org/officeDocument/2006/relationships" id="256" r:id="R31e4ac8c12964a42"/>
    <p:sldId xmlns:r="http://schemas.openxmlformats.org/officeDocument/2006/relationships" id="257" r:id="R992f0ed0ffc04c84"/>
    <p:sldId xmlns:r="http://schemas.openxmlformats.org/officeDocument/2006/relationships" id="258" r:id="Rdb4bdf0426e2499a"/>
    <p:sldId xmlns:r="http://schemas.openxmlformats.org/officeDocument/2006/relationships" id="259" r:id="R849531bb77fd4fe4"/>
    <p:sldId xmlns:r="http://schemas.openxmlformats.org/officeDocument/2006/relationships" id="260" r:id="Rf156c31afdcd4465"/>
    <p:sldId xmlns:r="http://schemas.openxmlformats.org/officeDocument/2006/relationships" id="261" r:id="Ref754d56d3ee4003"/>
    <p:sldId xmlns:r="http://schemas.openxmlformats.org/officeDocument/2006/relationships" id="262" r:id="R1ca30356038c4ed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4386a96f154344" /><Relationship Type="http://schemas.openxmlformats.org/officeDocument/2006/relationships/slide" Target="/ppt/slides/slide1.xml" Id="R31e4ac8c12964a42" /><Relationship Type="http://schemas.openxmlformats.org/officeDocument/2006/relationships/slide" Target="/ppt/slides/slide2.xml" Id="R992f0ed0ffc04c84" /><Relationship Type="http://schemas.openxmlformats.org/officeDocument/2006/relationships/slide" Target="/ppt/slides/slide3.xml" Id="Rdb4bdf0426e2499a" /><Relationship Type="http://schemas.openxmlformats.org/officeDocument/2006/relationships/slide" Target="/ppt/slides/slide4.xml" Id="R849531bb77fd4fe4" /><Relationship Type="http://schemas.openxmlformats.org/officeDocument/2006/relationships/slide" Target="/ppt/slides/slide5.xml" Id="Rf156c31afdcd4465" /><Relationship Type="http://schemas.openxmlformats.org/officeDocument/2006/relationships/slide" Target="/ppt/slides/slide6.xml" Id="Ref754d56d3ee4003" /><Relationship Type="http://schemas.openxmlformats.org/officeDocument/2006/relationships/slide" Target="/ppt/slides/slide7.xml" Id="R1ca30356038c4ed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f0a1bfd76c49d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38c9721ebb4902" /><Relationship Type="http://schemas.openxmlformats.org/officeDocument/2006/relationships/theme" Target="/ppt/slideMasters/theme/theme1.xml" Id="R77e009f1a47c421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338c9721ebb490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3d5b291fde4d7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360f9eed5847f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43cb3ea64e4cc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e082805bbc4c4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4f19d489ed47e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4383fdd255453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a2161e49f54e2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MAGNUSEN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MAGNUSEN HOLDING AS ble etablert [år] og holder til i Moelv.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−15 346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4 668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235 667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235 817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BRANDBO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74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2390 Moelv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831 700 262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MAGNUSEN HOLDING AS</a:t>
            </a:r>
          </a:p>
        </p:txBody>
      </p:sp>
    </p:spTree>
  </p:cSld>
  <p:clrMapOvr>
    <a:masterClrMapping xmlns:a="http://schemas.openxmlformats.org/drawingml/2006/main"/>
  </p:clrMapOvr>
</p:sld>
</file>