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89e50774c64c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361056bbb54a7d"/>
  </p:sldMasterIdLst>
  <p:sldIdLst>
    <p:sldId xmlns:r="http://schemas.openxmlformats.org/officeDocument/2006/relationships" id="256" r:id="Rcc30b447279947d5"/>
    <p:sldId xmlns:r="http://schemas.openxmlformats.org/officeDocument/2006/relationships" id="257" r:id="R85e83d94e95c4973"/>
    <p:sldId xmlns:r="http://schemas.openxmlformats.org/officeDocument/2006/relationships" id="258" r:id="R124d22274ffd4fc4"/>
    <p:sldId xmlns:r="http://schemas.openxmlformats.org/officeDocument/2006/relationships" id="259" r:id="R434fd20ab1ef4755"/>
    <p:sldId xmlns:r="http://schemas.openxmlformats.org/officeDocument/2006/relationships" id="260" r:id="R5d6b9d525d944faa"/>
    <p:sldId xmlns:r="http://schemas.openxmlformats.org/officeDocument/2006/relationships" id="261" r:id="R1cd5eb68114d4004"/>
    <p:sldId xmlns:r="http://schemas.openxmlformats.org/officeDocument/2006/relationships" id="262" r:id="R665eabaa6a8940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361056bbb54a7d" /><Relationship Type="http://schemas.openxmlformats.org/officeDocument/2006/relationships/slide" Target="/ppt/slides/slide1.xml" Id="Rcc30b447279947d5" /><Relationship Type="http://schemas.openxmlformats.org/officeDocument/2006/relationships/slide" Target="/ppt/slides/slide2.xml" Id="R85e83d94e95c4973" /><Relationship Type="http://schemas.openxmlformats.org/officeDocument/2006/relationships/slide" Target="/ppt/slides/slide3.xml" Id="R124d22274ffd4fc4" /><Relationship Type="http://schemas.openxmlformats.org/officeDocument/2006/relationships/slide" Target="/ppt/slides/slide4.xml" Id="R434fd20ab1ef4755" /><Relationship Type="http://schemas.openxmlformats.org/officeDocument/2006/relationships/slide" Target="/ppt/slides/slide5.xml" Id="R5d6b9d525d944faa" /><Relationship Type="http://schemas.openxmlformats.org/officeDocument/2006/relationships/slide" Target="/ppt/slides/slide6.xml" Id="R1cd5eb68114d4004" /><Relationship Type="http://schemas.openxmlformats.org/officeDocument/2006/relationships/slide" Target="/ppt/slides/slide7.xml" Id="R665eabaa6a8940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03fd0784b24d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e8cc72c2a4bea" /><Relationship Type="http://schemas.openxmlformats.org/officeDocument/2006/relationships/theme" Target="/ppt/slideMasters/theme/theme1.xml" Id="R7c0b5b01e83142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fe8cc72c2a4b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05d44f1404c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1fc59442f4c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ebed67d9f4c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994f9db1345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2c9cc9e9d47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cfbeb99954b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94f868d8341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KEY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KEY HOLDINGS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104 141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ANN-CHRISTIN HEBJERK MUREN  –  41,0 %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MUREN  –  38,0 %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VICTORIA HEBJERK MUREN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EMILIE HEBJERK MUREN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MARCUS ALEXANDER HEBJERK MUREN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MUREN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Hattemakerlia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831 750 812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