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66b6d2830045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cdcf02df234f0c"/>
  </p:sldMasterIdLst>
  <p:sldIdLst>
    <p:sldId xmlns:r="http://schemas.openxmlformats.org/officeDocument/2006/relationships" id="256" r:id="R17128bf4c9a54bf8"/>
    <p:sldId xmlns:r="http://schemas.openxmlformats.org/officeDocument/2006/relationships" id="257" r:id="Ra729a89918bd46b1"/>
    <p:sldId xmlns:r="http://schemas.openxmlformats.org/officeDocument/2006/relationships" id="258" r:id="Rc04b54f6f3e14765"/>
    <p:sldId xmlns:r="http://schemas.openxmlformats.org/officeDocument/2006/relationships" id="259" r:id="R62b40295de6e413c"/>
    <p:sldId xmlns:r="http://schemas.openxmlformats.org/officeDocument/2006/relationships" id="260" r:id="R837f064c873e4b51"/>
    <p:sldId xmlns:r="http://schemas.openxmlformats.org/officeDocument/2006/relationships" id="261" r:id="R13a00c5f01e54e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cdcf02df234f0c" /><Relationship Type="http://schemas.openxmlformats.org/officeDocument/2006/relationships/slide" Target="/ppt/slides/slide1.xml" Id="R17128bf4c9a54bf8" /><Relationship Type="http://schemas.openxmlformats.org/officeDocument/2006/relationships/slide" Target="/ppt/slides/slide2.xml" Id="Ra729a89918bd46b1" /><Relationship Type="http://schemas.openxmlformats.org/officeDocument/2006/relationships/slide" Target="/ppt/slides/slide3.xml" Id="Rc04b54f6f3e14765" /><Relationship Type="http://schemas.openxmlformats.org/officeDocument/2006/relationships/slide" Target="/ppt/slides/slide4.xml" Id="R62b40295de6e413c" /><Relationship Type="http://schemas.openxmlformats.org/officeDocument/2006/relationships/slide" Target="/ppt/slides/slide5.xml" Id="R837f064c873e4b51" /><Relationship Type="http://schemas.openxmlformats.org/officeDocument/2006/relationships/slide" Target="/ppt/slides/slide6.xml" Id="R13a00c5f01e54e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f13b5a9a4e4c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9e4ee71884ed6" /><Relationship Type="http://schemas.openxmlformats.org/officeDocument/2006/relationships/theme" Target="/ppt/slideMasters/theme/theme1.xml" Id="R59db22f7f9544d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49e4ee71884e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5a63a06e584c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9a052104a04c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72b43cad245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4d6e6dc52e4e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d809b1cada4d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008b3ab93e4c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HAFF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HAFF INVEST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ANITA FUGLERUD FLUGSTAD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Torkesvingen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2819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831 755 202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HAFF INVEST AS</a:t>
            </a:r>
          </a:p>
        </p:txBody>
      </p:sp>
    </p:spTree>
  </p:cSld>
  <p:clrMapOvr>
    <a:masterClrMapping xmlns:a="http://schemas.openxmlformats.org/drawingml/2006/main"/>
  </p:clrMapOvr>
</p:sld>
</file>