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fc302b451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bd9f7c58a4262"/>
  </p:sldMasterIdLst>
  <p:sldIdLst>
    <p:sldId xmlns:r="http://schemas.openxmlformats.org/officeDocument/2006/relationships" id="256" r:id="Ra588d80b7fef4972"/>
    <p:sldId xmlns:r="http://schemas.openxmlformats.org/officeDocument/2006/relationships" id="257" r:id="R14b08b8c68924de2"/>
    <p:sldId xmlns:r="http://schemas.openxmlformats.org/officeDocument/2006/relationships" id="258" r:id="Reec15eaf3fb440ca"/>
    <p:sldId xmlns:r="http://schemas.openxmlformats.org/officeDocument/2006/relationships" id="259" r:id="R61c8ccb0d5f645e3"/>
    <p:sldId xmlns:r="http://schemas.openxmlformats.org/officeDocument/2006/relationships" id="260" r:id="Rdd25ab4091eb4905"/>
    <p:sldId xmlns:r="http://schemas.openxmlformats.org/officeDocument/2006/relationships" id="261" r:id="Rc8e7569ad453414a"/>
    <p:sldId xmlns:r="http://schemas.openxmlformats.org/officeDocument/2006/relationships" id="262" r:id="R5037716e81f94f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bd9f7c58a4262" /><Relationship Type="http://schemas.openxmlformats.org/officeDocument/2006/relationships/slide" Target="/ppt/slides/slide1.xml" Id="Ra588d80b7fef4972" /><Relationship Type="http://schemas.openxmlformats.org/officeDocument/2006/relationships/slide" Target="/ppt/slides/slide2.xml" Id="R14b08b8c68924de2" /><Relationship Type="http://schemas.openxmlformats.org/officeDocument/2006/relationships/slide" Target="/ppt/slides/slide3.xml" Id="Reec15eaf3fb440ca" /><Relationship Type="http://schemas.openxmlformats.org/officeDocument/2006/relationships/slide" Target="/ppt/slides/slide4.xml" Id="R61c8ccb0d5f645e3" /><Relationship Type="http://schemas.openxmlformats.org/officeDocument/2006/relationships/slide" Target="/ppt/slides/slide5.xml" Id="Rdd25ab4091eb4905" /><Relationship Type="http://schemas.openxmlformats.org/officeDocument/2006/relationships/slide" Target="/ppt/slides/slide6.xml" Id="Rc8e7569ad453414a" /><Relationship Type="http://schemas.openxmlformats.org/officeDocument/2006/relationships/slide" Target="/ppt/slides/slide7.xml" Id="R5037716e81f94f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62ecae9c8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06d09c1054e93" /><Relationship Type="http://schemas.openxmlformats.org/officeDocument/2006/relationships/theme" Target="/ppt/slideMasters/theme/theme1.xml" Id="Rb8a7b3587fef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506d09c105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d557f59b6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eeda58dd8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3f3988f8d46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09e853b35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058dac0b7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35cbcff5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e8c5cda584b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