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b36c76806441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972f8a8f034069"/>
  </p:sldMasterIdLst>
  <p:sldIdLst>
    <p:sldId xmlns:r="http://schemas.openxmlformats.org/officeDocument/2006/relationships" id="256" r:id="Rde2bde2288a048f8"/>
    <p:sldId xmlns:r="http://schemas.openxmlformats.org/officeDocument/2006/relationships" id="257" r:id="Rcb68931bba874ca6"/>
    <p:sldId xmlns:r="http://schemas.openxmlformats.org/officeDocument/2006/relationships" id="258" r:id="Rcb1149499e584f76"/>
    <p:sldId xmlns:r="http://schemas.openxmlformats.org/officeDocument/2006/relationships" id="259" r:id="R48e8b02bf059488d"/>
    <p:sldId xmlns:r="http://schemas.openxmlformats.org/officeDocument/2006/relationships" id="260" r:id="R51b34bcb78234983"/>
    <p:sldId xmlns:r="http://schemas.openxmlformats.org/officeDocument/2006/relationships" id="261" r:id="R646b6721128841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972f8a8f034069" /><Relationship Type="http://schemas.openxmlformats.org/officeDocument/2006/relationships/slide" Target="/ppt/slides/slide1.xml" Id="Rde2bde2288a048f8" /><Relationship Type="http://schemas.openxmlformats.org/officeDocument/2006/relationships/slide" Target="/ppt/slides/slide2.xml" Id="Rcb68931bba874ca6" /><Relationship Type="http://schemas.openxmlformats.org/officeDocument/2006/relationships/slide" Target="/ppt/slides/slide3.xml" Id="Rcb1149499e584f76" /><Relationship Type="http://schemas.openxmlformats.org/officeDocument/2006/relationships/slide" Target="/ppt/slides/slide4.xml" Id="R48e8b02bf059488d" /><Relationship Type="http://schemas.openxmlformats.org/officeDocument/2006/relationships/slide" Target="/ppt/slides/slide5.xml" Id="R51b34bcb78234983" /><Relationship Type="http://schemas.openxmlformats.org/officeDocument/2006/relationships/slide" Target="/ppt/slides/slide6.xml" Id="R646b6721128841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5c37fd17a043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c119523904a06" /><Relationship Type="http://schemas.openxmlformats.org/officeDocument/2006/relationships/theme" Target="/ppt/slideMasters/theme/theme1.xml" Id="R047fe923dfbf42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0c119523904a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829db1d8743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d340f86094f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59a1f229d40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cb22f4b6546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781f92b114d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d73b25ed843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831 758 562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