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180d12002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47a5b752d84417"/>
  </p:sldMasterIdLst>
  <p:sldIdLst>
    <p:sldId xmlns:r="http://schemas.openxmlformats.org/officeDocument/2006/relationships" id="256" r:id="R6372ab5f4bd0488f"/>
    <p:sldId xmlns:r="http://schemas.openxmlformats.org/officeDocument/2006/relationships" id="257" r:id="R4cd3c2c79b9942b7"/>
    <p:sldId xmlns:r="http://schemas.openxmlformats.org/officeDocument/2006/relationships" id="258" r:id="R55564d97b57342a3"/>
    <p:sldId xmlns:r="http://schemas.openxmlformats.org/officeDocument/2006/relationships" id="259" r:id="Rd75027ab2e764b85"/>
    <p:sldId xmlns:r="http://schemas.openxmlformats.org/officeDocument/2006/relationships" id="260" r:id="R67953e8aa3884b6e"/>
    <p:sldId xmlns:r="http://schemas.openxmlformats.org/officeDocument/2006/relationships" id="261" r:id="R5a7433e269214e3f"/>
    <p:sldId xmlns:r="http://schemas.openxmlformats.org/officeDocument/2006/relationships" id="262" r:id="Rd2f38cb482ab41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7a5b752d84417" /><Relationship Type="http://schemas.openxmlformats.org/officeDocument/2006/relationships/slide" Target="/ppt/slides/slide1.xml" Id="R6372ab5f4bd0488f" /><Relationship Type="http://schemas.openxmlformats.org/officeDocument/2006/relationships/slide" Target="/ppt/slides/slide2.xml" Id="R4cd3c2c79b9942b7" /><Relationship Type="http://schemas.openxmlformats.org/officeDocument/2006/relationships/slide" Target="/ppt/slides/slide3.xml" Id="R55564d97b57342a3" /><Relationship Type="http://schemas.openxmlformats.org/officeDocument/2006/relationships/slide" Target="/ppt/slides/slide4.xml" Id="Rd75027ab2e764b85" /><Relationship Type="http://schemas.openxmlformats.org/officeDocument/2006/relationships/slide" Target="/ppt/slides/slide5.xml" Id="R67953e8aa3884b6e" /><Relationship Type="http://schemas.openxmlformats.org/officeDocument/2006/relationships/slide" Target="/ppt/slides/slide6.xml" Id="R5a7433e269214e3f" /><Relationship Type="http://schemas.openxmlformats.org/officeDocument/2006/relationships/slide" Target="/ppt/slides/slide7.xml" Id="Rd2f38cb482ab41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d95731734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811acaf5a42b7" /><Relationship Type="http://schemas.openxmlformats.org/officeDocument/2006/relationships/theme" Target="/ppt/slideMasters/theme/theme1.xml" Id="R72a92cc26c5b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6811acaf5a42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c20acdd3249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dae20c13241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19e8f1ace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b706e07384a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55601f414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f6d8cdd3d49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2f2e2651c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