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2f6628d89045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ce3a8935a84b3a"/>
  </p:sldMasterIdLst>
  <p:sldIdLst>
    <p:sldId xmlns:r="http://schemas.openxmlformats.org/officeDocument/2006/relationships" id="256" r:id="Rad6caf4b73bb4932"/>
    <p:sldId xmlns:r="http://schemas.openxmlformats.org/officeDocument/2006/relationships" id="257" r:id="R9eedf39afd2c4ab1"/>
    <p:sldId xmlns:r="http://schemas.openxmlformats.org/officeDocument/2006/relationships" id="258" r:id="R36d84ad9f7e3480f"/>
    <p:sldId xmlns:r="http://schemas.openxmlformats.org/officeDocument/2006/relationships" id="259" r:id="R1a4132ab09794869"/>
    <p:sldId xmlns:r="http://schemas.openxmlformats.org/officeDocument/2006/relationships" id="260" r:id="R4d8da0e28bf94db2"/>
    <p:sldId xmlns:r="http://schemas.openxmlformats.org/officeDocument/2006/relationships" id="261" r:id="Ra97433edc3d84d56"/>
    <p:sldId xmlns:r="http://schemas.openxmlformats.org/officeDocument/2006/relationships" id="262" r:id="R37adf263cd5e49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e3a8935a84b3a" /><Relationship Type="http://schemas.openxmlformats.org/officeDocument/2006/relationships/slide" Target="/ppt/slides/slide1.xml" Id="Rad6caf4b73bb4932" /><Relationship Type="http://schemas.openxmlformats.org/officeDocument/2006/relationships/slide" Target="/ppt/slides/slide2.xml" Id="R9eedf39afd2c4ab1" /><Relationship Type="http://schemas.openxmlformats.org/officeDocument/2006/relationships/slide" Target="/ppt/slides/slide3.xml" Id="R36d84ad9f7e3480f" /><Relationship Type="http://schemas.openxmlformats.org/officeDocument/2006/relationships/slide" Target="/ppt/slides/slide4.xml" Id="R1a4132ab09794869" /><Relationship Type="http://schemas.openxmlformats.org/officeDocument/2006/relationships/slide" Target="/ppt/slides/slide5.xml" Id="R4d8da0e28bf94db2" /><Relationship Type="http://schemas.openxmlformats.org/officeDocument/2006/relationships/slide" Target="/ppt/slides/slide6.xml" Id="Ra97433edc3d84d56" /><Relationship Type="http://schemas.openxmlformats.org/officeDocument/2006/relationships/slide" Target="/ppt/slides/slide7.xml" Id="R37adf263cd5e49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17d1de838b42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5d22edd8a47bc" /><Relationship Type="http://schemas.openxmlformats.org/officeDocument/2006/relationships/theme" Target="/ppt/slideMasters/theme/theme1.xml" Id="R7faadeca38e340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65d22edd8a47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3d51a477643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70111adab4d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9612bb5344c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7f5962f824c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48b820bf945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e566846fe4b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07381866c40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WILLIAM JOHAN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JOHAN HOLDING AS ble etablert [år] og holder til i Kjøpmannskjær.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−416 097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1 429 137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1 846 785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ELIZABETH VALBORG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Sevikveien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3143 Kjøpmannskjær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832 268 682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