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84b13baf7544bc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e57a9149b2f49d7"/>
  </p:sldMasterIdLst>
  <p:sldIdLst>
    <p:sldId xmlns:r="http://schemas.openxmlformats.org/officeDocument/2006/relationships" id="256" r:id="R0baa4f9dc5d24537"/>
    <p:sldId xmlns:r="http://schemas.openxmlformats.org/officeDocument/2006/relationships" id="257" r:id="R4a7883eca0134a2c"/>
    <p:sldId xmlns:r="http://schemas.openxmlformats.org/officeDocument/2006/relationships" id="258" r:id="Rc013c574d52249cc"/>
    <p:sldId xmlns:r="http://schemas.openxmlformats.org/officeDocument/2006/relationships" id="259" r:id="Rc0f2654047e946ca"/>
    <p:sldId xmlns:r="http://schemas.openxmlformats.org/officeDocument/2006/relationships" id="260" r:id="Rd9e5df4ea9774ee5"/>
    <p:sldId xmlns:r="http://schemas.openxmlformats.org/officeDocument/2006/relationships" id="261" r:id="R043aa3f969184e8c"/>
    <p:sldId xmlns:r="http://schemas.openxmlformats.org/officeDocument/2006/relationships" id="262" r:id="R8cc4129b3cc64ef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e57a9149b2f49d7" /><Relationship Type="http://schemas.openxmlformats.org/officeDocument/2006/relationships/slide" Target="/ppt/slides/slide1.xml" Id="R0baa4f9dc5d24537" /><Relationship Type="http://schemas.openxmlformats.org/officeDocument/2006/relationships/slide" Target="/ppt/slides/slide2.xml" Id="R4a7883eca0134a2c" /><Relationship Type="http://schemas.openxmlformats.org/officeDocument/2006/relationships/slide" Target="/ppt/slides/slide3.xml" Id="Rc013c574d52249cc" /><Relationship Type="http://schemas.openxmlformats.org/officeDocument/2006/relationships/slide" Target="/ppt/slides/slide4.xml" Id="Rc0f2654047e946ca" /><Relationship Type="http://schemas.openxmlformats.org/officeDocument/2006/relationships/slide" Target="/ppt/slides/slide5.xml" Id="Rd9e5df4ea9774ee5" /><Relationship Type="http://schemas.openxmlformats.org/officeDocument/2006/relationships/slide" Target="/ppt/slides/slide6.xml" Id="R043aa3f969184e8c" /><Relationship Type="http://schemas.openxmlformats.org/officeDocument/2006/relationships/slide" Target="/ppt/slides/slide7.xml" Id="R8cc4129b3cc64ef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e615352a3fa44e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06d956f2424bc6" /><Relationship Type="http://schemas.openxmlformats.org/officeDocument/2006/relationships/theme" Target="/ppt/slideMasters/theme/theme1.xml" Id="Rddaf1147b22b48f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906d956f2424bc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7c3dd78c624c4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404e894c7049a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72b46b0b664ca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66e82c0065486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72671e5e89462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eb362de32b466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bc4a0a5344401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TSÅ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TSÅ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TSÅ HOLDING AS ble etablert [år] og holder til i Sarpsborg.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TSÅ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TSÅ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TSÅ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−6 259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693 741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3 665 396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3 695 396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TSÅ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SONDRE LEISTERUD ÅDALEN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TSÅ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Korsgata 24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1723 Sarpsborg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832 829 382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TSÅ HOLDING AS</a:t>
            </a:r>
          </a:p>
        </p:txBody>
      </p:sp>
    </p:spTree>
  </p:cSld>
  <p:clrMapOvr>
    <a:masterClrMapping xmlns:a="http://schemas.openxmlformats.org/drawingml/2006/main"/>
  </p:clrMapOvr>
</p:sld>
</file>