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7bbc02adab49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ae063f6f2f4ba5"/>
  </p:sldMasterIdLst>
  <p:sldIdLst>
    <p:sldId xmlns:r="http://schemas.openxmlformats.org/officeDocument/2006/relationships" id="256" r:id="R3e84642910ab45c2"/>
    <p:sldId xmlns:r="http://schemas.openxmlformats.org/officeDocument/2006/relationships" id="257" r:id="Rf8e70957a5404850"/>
    <p:sldId xmlns:r="http://schemas.openxmlformats.org/officeDocument/2006/relationships" id="258" r:id="R34c05177cf48493c"/>
    <p:sldId xmlns:r="http://schemas.openxmlformats.org/officeDocument/2006/relationships" id="259" r:id="R77c14177e97f42bb"/>
    <p:sldId xmlns:r="http://schemas.openxmlformats.org/officeDocument/2006/relationships" id="260" r:id="R59f39d8f5cf5472d"/>
    <p:sldId xmlns:r="http://schemas.openxmlformats.org/officeDocument/2006/relationships" id="261" r:id="R842d896b61dd49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ae063f6f2f4ba5" /><Relationship Type="http://schemas.openxmlformats.org/officeDocument/2006/relationships/slide" Target="/ppt/slides/slide1.xml" Id="R3e84642910ab45c2" /><Relationship Type="http://schemas.openxmlformats.org/officeDocument/2006/relationships/slide" Target="/ppt/slides/slide2.xml" Id="Rf8e70957a5404850" /><Relationship Type="http://schemas.openxmlformats.org/officeDocument/2006/relationships/slide" Target="/ppt/slides/slide3.xml" Id="R34c05177cf48493c" /><Relationship Type="http://schemas.openxmlformats.org/officeDocument/2006/relationships/slide" Target="/ppt/slides/slide4.xml" Id="R77c14177e97f42bb" /><Relationship Type="http://schemas.openxmlformats.org/officeDocument/2006/relationships/slide" Target="/ppt/slides/slide5.xml" Id="R59f39d8f5cf5472d" /><Relationship Type="http://schemas.openxmlformats.org/officeDocument/2006/relationships/slide" Target="/ppt/slides/slide6.xml" Id="R842d896b61dd49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fd8e0692cb42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0911e82544632" /><Relationship Type="http://schemas.openxmlformats.org/officeDocument/2006/relationships/theme" Target="/ppt/slideMasters/theme/theme1.xml" Id="R82fbfc378e2a4b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80911e825446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98884f9e14c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b19dd34c244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f4609492043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851f5cca847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e3b5eebb84a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0717f30554b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H.ÅRDAL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Rutlinslid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