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8fe74654704b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5b6fb9571f4602"/>
  </p:sldMasterIdLst>
  <p:sldIdLst>
    <p:sldId xmlns:r="http://schemas.openxmlformats.org/officeDocument/2006/relationships" id="256" r:id="R7e37b5242d0c46ec"/>
    <p:sldId xmlns:r="http://schemas.openxmlformats.org/officeDocument/2006/relationships" id="257" r:id="R323326ab8f564c74"/>
    <p:sldId xmlns:r="http://schemas.openxmlformats.org/officeDocument/2006/relationships" id="258" r:id="Rec07e150c3574f7e"/>
    <p:sldId xmlns:r="http://schemas.openxmlformats.org/officeDocument/2006/relationships" id="259" r:id="R7e1fb27a30de4f68"/>
    <p:sldId xmlns:r="http://schemas.openxmlformats.org/officeDocument/2006/relationships" id="260" r:id="R83dfc4b3e60342f4"/>
    <p:sldId xmlns:r="http://schemas.openxmlformats.org/officeDocument/2006/relationships" id="261" r:id="R9995b9bd519c4019"/>
    <p:sldId xmlns:r="http://schemas.openxmlformats.org/officeDocument/2006/relationships" id="262" r:id="R505cd72f9f3a46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5b6fb9571f4602" /><Relationship Type="http://schemas.openxmlformats.org/officeDocument/2006/relationships/slide" Target="/ppt/slides/slide1.xml" Id="R7e37b5242d0c46ec" /><Relationship Type="http://schemas.openxmlformats.org/officeDocument/2006/relationships/slide" Target="/ppt/slides/slide2.xml" Id="R323326ab8f564c74" /><Relationship Type="http://schemas.openxmlformats.org/officeDocument/2006/relationships/slide" Target="/ppt/slides/slide3.xml" Id="Rec07e150c3574f7e" /><Relationship Type="http://schemas.openxmlformats.org/officeDocument/2006/relationships/slide" Target="/ppt/slides/slide4.xml" Id="R7e1fb27a30de4f68" /><Relationship Type="http://schemas.openxmlformats.org/officeDocument/2006/relationships/slide" Target="/ppt/slides/slide5.xml" Id="R83dfc4b3e60342f4" /><Relationship Type="http://schemas.openxmlformats.org/officeDocument/2006/relationships/slide" Target="/ppt/slides/slide6.xml" Id="R9995b9bd519c4019" /><Relationship Type="http://schemas.openxmlformats.org/officeDocument/2006/relationships/slide" Target="/ppt/slides/slide7.xml" Id="R505cd72f9f3a46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a87b67160e45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4e80c17994697" /><Relationship Type="http://schemas.openxmlformats.org/officeDocument/2006/relationships/theme" Target="/ppt/slideMasters/theme/theme1.xml" Id="R54a0a9c401bd49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84e80c179946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aa1b63d6045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77e9e663548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2f7a682e445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bcaef180341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2aa09ae6f43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b47c63b1e4b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4c77067fb40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H.ÅRDAL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6 150 942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6 918 319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8 926 306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ÅRDAL  –  86,8 %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BEATE EIDE  –  13,2 %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