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3a0d0ad97f4b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e2aafdc70d4634"/>
  </p:sldMasterIdLst>
  <p:sldIdLst>
    <p:sldId xmlns:r="http://schemas.openxmlformats.org/officeDocument/2006/relationships" id="256" r:id="R2a8d90aceb494eeb"/>
    <p:sldId xmlns:r="http://schemas.openxmlformats.org/officeDocument/2006/relationships" id="257" r:id="R6494f2f83ce74497"/>
    <p:sldId xmlns:r="http://schemas.openxmlformats.org/officeDocument/2006/relationships" id="258" r:id="R9a5673b483fe4ad4"/>
    <p:sldId xmlns:r="http://schemas.openxmlformats.org/officeDocument/2006/relationships" id="259" r:id="R96d0832e3f0e4e26"/>
    <p:sldId xmlns:r="http://schemas.openxmlformats.org/officeDocument/2006/relationships" id="260" r:id="R2f12750e39c842a1"/>
    <p:sldId xmlns:r="http://schemas.openxmlformats.org/officeDocument/2006/relationships" id="261" r:id="R3b229c67e093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e2aafdc70d4634" /><Relationship Type="http://schemas.openxmlformats.org/officeDocument/2006/relationships/slide" Target="/ppt/slides/slide1.xml" Id="R2a8d90aceb494eeb" /><Relationship Type="http://schemas.openxmlformats.org/officeDocument/2006/relationships/slide" Target="/ppt/slides/slide2.xml" Id="R6494f2f83ce74497" /><Relationship Type="http://schemas.openxmlformats.org/officeDocument/2006/relationships/slide" Target="/ppt/slides/slide3.xml" Id="R9a5673b483fe4ad4" /><Relationship Type="http://schemas.openxmlformats.org/officeDocument/2006/relationships/slide" Target="/ppt/slides/slide4.xml" Id="R96d0832e3f0e4e26" /><Relationship Type="http://schemas.openxmlformats.org/officeDocument/2006/relationships/slide" Target="/ppt/slides/slide5.xml" Id="R2f12750e39c842a1" /><Relationship Type="http://schemas.openxmlformats.org/officeDocument/2006/relationships/slide" Target="/ppt/slides/slide6.xml" Id="R3b229c67e093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9b83ec1874f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7b1132beb4056" /><Relationship Type="http://schemas.openxmlformats.org/officeDocument/2006/relationships/theme" Target="/ppt/slideMasters/theme/theme1.xml" Id="Rd31832e8063d4a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77b1132beb40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1ac65bacf4a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f9eeaed4e4a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46b7d41ba4f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e1e2008b24f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01dd34ee247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d148c9ba649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 ROLF SANDBERG REBERG OG ELLEN M REBERGS LEGAT TIL FORSKNING AV PARKINSONS SYKDOM STI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−736 720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2 966 015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Kjersti Husbyn, Furuveien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53 82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annehusbyn@hotmail.com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877 134 792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