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22d06c2b19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4176727cd4a03"/>
  </p:sldMasterIdLst>
  <p:sldIdLst>
    <p:sldId xmlns:r="http://schemas.openxmlformats.org/officeDocument/2006/relationships" id="256" r:id="Rb13aba6d8a9f49bb"/>
    <p:sldId xmlns:r="http://schemas.openxmlformats.org/officeDocument/2006/relationships" id="257" r:id="Rfd01ed1da7b24dfa"/>
    <p:sldId xmlns:r="http://schemas.openxmlformats.org/officeDocument/2006/relationships" id="258" r:id="R4d60d4da71de42f6"/>
    <p:sldId xmlns:r="http://schemas.openxmlformats.org/officeDocument/2006/relationships" id="259" r:id="Rc01a54fde1ac4a9c"/>
    <p:sldId xmlns:r="http://schemas.openxmlformats.org/officeDocument/2006/relationships" id="260" r:id="R27f45c0059d14c06"/>
    <p:sldId xmlns:r="http://schemas.openxmlformats.org/officeDocument/2006/relationships" id="261" r:id="R6efea38ff86a45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4176727cd4a03" /><Relationship Type="http://schemas.openxmlformats.org/officeDocument/2006/relationships/slide" Target="/ppt/slides/slide1.xml" Id="Rb13aba6d8a9f49bb" /><Relationship Type="http://schemas.openxmlformats.org/officeDocument/2006/relationships/slide" Target="/ppt/slides/slide2.xml" Id="Rfd01ed1da7b24dfa" /><Relationship Type="http://schemas.openxmlformats.org/officeDocument/2006/relationships/slide" Target="/ppt/slides/slide3.xml" Id="R4d60d4da71de42f6" /><Relationship Type="http://schemas.openxmlformats.org/officeDocument/2006/relationships/slide" Target="/ppt/slides/slide4.xml" Id="Rc01a54fde1ac4a9c" /><Relationship Type="http://schemas.openxmlformats.org/officeDocument/2006/relationships/slide" Target="/ppt/slides/slide5.xml" Id="R27f45c0059d14c06" /><Relationship Type="http://schemas.openxmlformats.org/officeDocument/2006/relationships/slide" Target="/ppt/slides/slide6.xml" Id="R6efea38ff86a45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63c41ce27e43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06e1345914d48" /><Relationship Type="http://schemas.openxmlformats.org/officeDocument/2006/relationships/theme" Target="/ppt/slideMasters/theme/theme1.xml" Id="R6cb6726c00c7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b06e1345914d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5c84f66a74c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1eb00037a47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cbb0daada45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50acfcc1440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35260d3d1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dc1e992f5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BYGG AS ble etablert [år] og holder til i Hjelmeland.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173 396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2 127 307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2 158 698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Vormedalsvegen 164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4130 Hjelmeland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21 49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883 692 012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BYGG AS</a:t>
            </a:r>
          </a:p>
        </p:txBody>
      </p:sp>
    </p:spTree>
  </p:cSld>
  <p:clrMapOvr>
    <a:masterClrMapping xmlns:a="http://schemas.openxmlformats.org/drawingml/2006/main"/>
  </p:clrMapOvr>
</p:sld>
</file>