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bdf6039aac45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7af1eca9c404e"/>
  </p:sldMasterIdLst>
  <p:sldIdLst>
    <p:sldId xmlns:r="http://schemas.openxmlformats.org/officeDocument/2006/relationships" id="256" r:id="Re6f0c8d3e77c4a5c"/>
    <p:sldId xmlns:r="http://schemas.openxmlformats.org/officeDocument/2006/relationships" id="257" r:id="R587ada9a79d04078"/>
    <p:sldId xmlns:r="http://schemas.openxmlformats.org/officeDocument/2006/relationships" id="258" r:id="R4bad1214c1bd43a7"/>
    <p:sldId xmlns:r="http://schemas.openxmlformats.org/officeDocument/2006/relationships" id="259" r:id="R872e9022fc6d4eb5"/>
    <p:sldId xmlns:r="http://schemas.openxmlformats.org/officeDocument/2006/relationships" id="260" r:id="Rae2b66f3237a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7af1eca9c404e" /><Relationship Type="http://schemas.openxmlformats.org/officeDocument/2006/relationships/slide" Target="/ppt/slides/slide1.xml" Id="Re6f0c8d3e77c4a5c" /><Relationship Type="http://schemas.openxmlformats.org/officeDocument/2006/relationships/slide" Target="/ppt/slides/slide2.xml" Id="R587ada9a79d04078" /><Relationship Type="http://schemas.openxmlformats.org/officeDocument/2006/relationships/slide" Target="/ppt/slides/slide3.xml" Id="R4bad1214c1bd43a7" /><Relationship Type="http://schemas.openxmlformats.org/officeDocument/2006/relationships/slide" Target="/ppt/slides/slide4.xml" Id="R872e9022fc6d4eb5" /><Relationship Type="http://schemas.openxmlformats.org/officeDocument/2006/relationships/slide" Target="/ppt/slides/slide5.xml" Id="Rae2b66f3237a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5d487754e4c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f2ef6f77d4146" /><Relationship Type="http://schemas.openxmlformats.org/officeDocument/2006/relationships/theme" Target="/ppt/slideMasters/theme/theme1.xml" Id="Rdba2078709f3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ff2ef6f77d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3cc978af44f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1955551df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5394bfd6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3b28bf9a445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6825f4a046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 NORGE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NORGE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magne.arild.tronstad@storebrand.no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889 028 092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NORGE PENSJONSKASSE</a:t>
            </a:r>
          </a:p>
        </p:txBody>
      </p:sp>
    </p:spTree>
  </p:cSld>
  <p:clrMapOvr>
    <a:masterClrMapping xmlns:a="http://schemas.openxmlformats.org/drawingml/2006/main"/>
  </p:clrMapOvr>
</p:sld>
</file>