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fc63dd0a1240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3a35e1f1174d07"/>
  </p:sldMasterIdLst>
  <p:sldIdLst>
    <p:sldId xmlns:r="http://schemas.openxmlformats.org/officeDocument/2006/relationships" id="256" r:id="R7f8dc183fd244656"/>
    <p:sldId xmlns:r="http://schemas.openxmlformats.org/officeDocument/2006/relationships" id="257" r:id="R8daed23e35994b12"/>
    <p:sldId xmlns:r="http://schemas.openxmlformats.org/officeDocument/2006/relationships" id="258" r:id="Rba569588b0aa4455"/>
    <p:sldId xmlns:r="http://schemas.openxmlformats.org/officeDocument/2006/relationships" id="259" r:id="R3f81eaedeead468e"/>
    <p:sldId xmlns:r="http://schemas.openxmlformats.org/officeDocument/2006/relationships" id="260" r:id="Rb79db4d47485462d"/>
    <p:sldId xmlns:r="http://schemas.openxmlformats.org/officeDocument/2006/relationships" id="261" r:id="R52348b717c51415a"/>
    <p:sldId xmlns:r="http://schemas.openxmlformats.org/officeDocument/2006/relationships" id="262" r:id="Ra350faee3d5c44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3a35e1f1174d07" /><Relationship Type="http://schemas.openxmlformats.org/officeDocument/2006/relationships/slide" Target="/ppt/slides/slide1.xml" Id="R7f8dc183fd244656" /><Relationship Type="http://schemas.openxmlformats.org/officeDocument/2006/relationships/slide" Target="/ppt/slides/slide2.xml" Id="R8daed23e35994b12" /><Relationship Type="http://schemas.openxmlformats.org/officeDocument/2006/relationships/slide" Target="/ppt/slides/slide3.xml" Id="Rba569588b0aa4455" /><Relationship Type="http://schemas.openxmlformats.org/officeDocument/2006/relationships/slide" Target="/ppt/slides/slide4.xml" Id="R3f81eaedeead468e" /><Relationship Type="http://schemas.openxmlformats.org/officeDocument/2006/relationships/slide" Target="/ppt/slides/slide5.xml" Id="Rb79db4d47485462d" /><Relationship Type="http://schemas.openxmlformats.org/officeDocument/2006/relationships/slide" Target="/ppt/slides/slide6.xml" Id="R52348b717c51415a" /><Relationship Type="http://schemas.openxmlformats.org/officeDocument/2006/relationships/slide" Target="/ppt/slides/slide7.xml" Id="Ra350faee3d5c44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d0afb85034f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cf9350ac446a2" /><Relationship Type="http://schemas.openxmlformats.org/officeDocument/2006/relationships/theme" Target="/ppt/slideMasters/theme/theme1.xml" Id="Rcdcc1f8ca0ee42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1cf9350ac446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1e478c8df4a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443f343ba49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9cd82b60847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2a8fe85e348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e84a727e547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7f7d534e24f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d828dea714b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MEDIEHUSET ANDVORD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MEDIEHUSET ANDVORD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308 765 220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15 928 652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12 447 517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40 700 889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94 956 327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INFERENCE AS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PARAJETT AB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&amp; 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DOTTEN HOLDING AS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ag@andvord.no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910 235 915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