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7cab8a24b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21e8aa8e342d1"/>
  </p:sldMasterIdLst>
  <p:sldIdLst>
    <p:sldId xmlns:r="http://schemas.openxmlformats.org/officeDocument/2006/relationships" id="256" r:id="R8a06a6c93a2249aa"/>
    <p:sldId xmlns:r="http://schemas.openxmlformats.org/officeDocument/2006/relationships" id="257" r:id="R0d5614a2bd604b2b"/>
    <p:sldId xmlns:r="http://schemas.openxmlformats.org/officeDocument/2006/relationships" id="258" r:id="Re2679739ae57491b"/>
    <p:sldId xmlns:r="http://schemas.openxmlformats.org/officeDocument/2006/relationships" id="259" r:id="R4d88eba8a62f4d50"/>
    <p:sldId xmlns:r="http://schemas.openxmlformats.org/officeDocument/2006/relationships" id="260" r:id="R3f549a9bd0ef4086"/>
    <p:sldId xmlns:r="http://schemas.openxmlformats.org/officeDocument/2006/relationships" id="261" r:id="R0b6ddd92a84d4382"/>
    <p:sldId xmlns:r="http://schemas.openxmlformats.org/officeDocument/2006/relationships" id="262" r:id="R6c3e5b62cb09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21e8aa8e342d1" /><Relationship Type="http://schemas.openxmlformats.org/officeDocument/2006/relationships/slide" Target="/ppt/slides/slide1.xml" Id="R8a06a6c93a2249aa" /><Relationship Type="http://schemas.openxmlformats.org/officeDocument/2006/relationships/slide" Target="/ppt/slides/slide2.xml" Id="R0d5614a2bd604b2b" /><Relationship Type="http://schemas.openxmlformats.org/officeDocument/2006/relationships/slide" Target="/ppt/slides/slide3.xml" Id="Re2679739ae57491b" /><Relationship Type="http://schemas.openxmlformats.org/officeDocument/2006/relationships/slide" Target="/ppt/slides/slide4.xml" Id="R4d88eba8a62f4d50" /><Relationship Type="http://schemas.openxmlformats.org/officeDocument/2006/relationships/slide" Target="/ppt/slides/slide5.xml" Id="R3f549a9bd0ef4086" /><Relationship Type="http://schemas.openxmlformats.org/officeDocument/2006/relationships/slide" Target="/ppt/slides/slide6.xml" Id="R0b6ddd92a84d4382" /><Relationship Type="http://schemas.openxmlformats.org/officeDocument/2006/relationships/slide" Target="/ppt/slides/slide7.xml" Id="R6c3e5b62cb09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999edee5c44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3fa393e9f4911" /><Relationship Type="http://schemas.openxmlformats.org/officeDocument/2006/relationships/theme" Target="/ppt/slideMasters/theme/theme1.xml" Id="R4ebe33750080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3fa393e9f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78af8fd4e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89f9173a8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e836911f1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211b152db42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3fcdbfcd2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6d2c6f82e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e5f191237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ANJA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ANJA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−1 229 552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5 524 020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71 042 406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71 475 481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KITTY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Kitty Dahl, Lokkeberget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910 243 292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