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3de95e093e4d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c9c1ed848047f3"/>
  </p:sldMasterIdLst>
  <p:sldIdLst>
    <p:sldId xmlns:r="http://schemas.openxmlformats.org/officeDocument/2006/relationships" id="256" r:id="Raa3f03d02ba84001"/>
    <p:sldId xmlns:r="http://schemas.openxmlformats.org/officeDocument/2006/relationships" id="257" r:id="R17cc22cb4cf94b47"/>
    <p:sldId xmlns:r="http://schemas.openxmlformats.org/officeDocument/2006/relationships" id="258" r:id="Rc6e5488fd420424b"/>
    <p:sldId xmlns:r="http://schemas.openxmlformats.org/officeDocument/2006/relationships" id="259" r:id="R76545be1f9074ab7"/>
    <p:sldId xmlns:r="http://schemas.openxmlformats.org/officeDocument/2006/relationships" id="260" r:id="R60284dc063164981"/>
    <p:sldId xmlns:r="http://schemas.openxmlformats.org/officeDocument/2006/relationships" id="261" r:id="Rb2157325843c4b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c9c1ed848047f3" /><Relationship Type="http://schemas.openxmlformats.org/officeDocument/2006/relationships/slide" Target="/ppt/slides/slide1.xml" Id="Raa3f03d02ba84001" /><Relationship Type="http://schemas.openxmlformats.org/officeDocument/2006/relationships/slide" Target="/ppt/slides/slide2.xml" Id="R17cc22cb4cf94b47" /><Relationship Type="http://schemas.openxmlformats.org/officeDocument/2006/relationships/slide" Target="/ppt/slides/slide3.xml" Id="Rc6e5488fd420424b" /><Relationship Type="http://schemas.openxmlformats.org/officeDocument/2006/relationships/slide" Target="/ppt/slides/slide4.xml" Id="R76545be1f9074ab7" /><Relationship Type="http://schemas.openxmlformats.org/officeDocument/2006/relationships/slide" Target="/ppt/slides/slide5.xml" Id="R60284dc063164981" /><Relationship Type="http://schemas.openxmlformats.org/officeDocument/2006/relationships/slide" Target="/ppt/slides/slide6.xml" Id="Rb2157325843c4b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93dfbf4ccb48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3410d65a045f8" /><Relationship Type="http://schemas.openxmlformats.org/officeDocument/2006/relationships/theme" Target="/ppt/slideMasters/theme/theme1.xml" Id="R43363348330547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13410d65a045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56da3417e44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5f01dcaa140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fe422a3eb47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0b70dbe154e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2791a35e442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b9b0bfff344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PAPIRHANDELEN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PAPIRHANDELEN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PAPIRHANDELEN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PAPIRHANDELEN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PAPIRHANDELEN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PAPIRHANDELEN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−300 004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1 960 537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33 420 095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33 667 460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PAPIRHANDELEN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Ida Gudding Johnsen, Haugstuveien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8010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54 46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post@papirhandelen.no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910 698 540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PAPIRHANDELEN AS</a:t>
            </a:r>
          </a:p>
        </p:txBody>
      </p:sp>
    </p:spTree>
  </p:cSld>
  <p:clrMapOvr>
    <a:masterClrMapping xmlns:a="http://schemas.openxmlformats.org/drawingml/2006/main"/>
  </p:clrMapOvr>
</p:sld>
</file>