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86cab5d10f48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327d17ef76477e"/>
  </p:sldMasterIdLst>
  <p:sldIdLst>
    <p:sldId xmlns:r="http://schemas.openxmlformats.org/officeDocument/2006/relationships" id="256" r:id="R2e927b317a2d4def"/>
    <p:sldId xmlns:r="http://schemas.openxmlformats.org/officeDocument/2006/relationships" id="257" r:id="R5a69f86ba93b4d6e"/>
    <p:sldId xmlns:r="http://schemas.openxmlformats.org/officeDocument/2006/relationships" id="258" r:id="R070694b9c4c147ef"/>
    <p:sldId xmlns:r="http://schemas.openxmlformats.org/officeDocument/2006/relationships" id="259" r:id="Re77d0bb2ad6441f7"/>
    <p:sldId xmlns:r="http://schemas.openxmlformats.org/officeDocument/2006/relationships" id="260" r:id="Rd9b6d6d99f1346ad"/>
    <p:sldId xmlns:r="http://schemas.openxmlformats.org/officeDocument/2006/relationships" id="261" r:id="R5ce0d8e8b75f43eb"/>
    <p:sldId xmlns:r="http://schemas.openxmlformats.org/officeDocument/2006/relationships" id="262" r:id="R1e5060e946ea4d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327d17ef76477e" /><Relationship Type="http://schemas.openxmlformats.org/officeDocument/2006/relationships/slide" Target="/ppt/slides/slide1.xml" Id="R2e927b317a2d4def" /><Relationship Type="http://schemas.openxmlformats.org/officeDocument/2006/relationships/slide" Target="/ppt/slides/slide2.xml" Id="R5a69f86ba93b4d6e" /><Relationship Type="http://schemas.openxmlformats.org/officeDocument/2006/relationships/slide" Target="/ppt/slides/slide3.xml" Id="R070694b9c4c147ef" /><Relationship Type="http://schemas.openxmlformats.org/officeDocument/2006/relationships/slide" Target="/ppt/slides/slide4.xml" Id="Re77d0bb2ad6441f7" /><Relationship Type="http://schemas.openxmlformats.org/officeDocument/2006/relationships/slide" Target="/ppt/slides/slide5.xml" Id="Rd9b6d6d99f1346ad" /><Relationship Type="http://schemas.openxmlformats.org/officeDocument/2006/relationships/slide" Target="/ppt/slides/slide6.xml" Id="R5ce0d8e8b75f43eb" /><Relationship Type="http://schemas.openxmlformats.org/officeDocument/2006/relationships/slide" Target="/ppt/slides/slide7.xml" Id="R1e5060e946ea4d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3694fa854249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461b9dfd346b3" /><Relationship Type="http://schemas.openxmlformats.org/officeDocument/2006/relationships/theme" Target="/ppt/slideMasters/theme/theme1.xml" Id="R95391d1b059648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c461b9dfd346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19b9cb44a41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8e650dcf248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d2c80b33f4f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7ceaa2de94c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29bfa6f0643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2f8b6a44046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64e84acd24b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HOTELL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60 601 973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23 305 465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18 045 365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69 369 978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117 510 906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BONDEUNGDOMSLAGET I TROMSØ (BUL-TROMSØ)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Withs plass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60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post@sagahotel.no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www.sagahotel.no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910 722 921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HOTELL AS</a:t>
            </a:r>
          </a:p>
        </p:txBody>
      </p:sp>
    </p:spTree>
  </p:cSld>
  <p:clrMapOvr>
    <a:masterClrMapping xmlns:a="http://schemas.openxmlformats.org/drawingml/2006/main"/>
  </p:clrMapOvr>
</p:sld>
</file>