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c5f69ea8254f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4ddc424c6242c7"/>
  </p:sldMasterIdLst>
  <p:sldIdLst>
    <p:sldId xmlns:r="http://schemas.openxmlformats.org/officeDocument/2006/relationships" id="256" r:id="R2819706efaa54eba"/>
    <p:sldId xmlns:r="http://schemas.openxmlformats.org/officeDocument/2006/relationships" id="257" r:id="R2764fdf9cbc54bb0"/>
    <p:sldId xmlns:r="http://schemas.openxmlformats.org/officeDocument/2006/relationships" id="258" r:id="Rb7c7f191b5ec4e7d"/>
    <p:sldId xmlns:r="http://schemas.openxmlformats.org/officeDocument/2006/relationships" id="259" r:id="Rff707d48c8764529"/>
    <p:sldId xmlns:r="http://schemas.openxmlformats.org/officeDocument/2006/relationships" id="260" r:id="Rd2871ee0245d43e4"/>
    <p:sldId xmlns:r="http://schemas.openxmlformats.org/officeDocument/2006/relationships" id="261" r:id="R292b4c0add93472a"/>
    <p:sldId xmlns:r="http://schemas.openxmlformats.org/officeDocument/2006/relationships" id="262" r:id="R1c67c0f1866c42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4ddc424c6242c7" /><Relationship Type="http://schemas.openxmlformats.org/officeDocument/2006/relationships/slide" Target="/ppt/slides/slide1.xml" Id="R2819706efaa54eba" /><Relationship Type="http://schemas.openxmlformats.org/officeDocument/2006/relationships/slide" Target="/ppt/slides/slide2.xml" Id="R2764fdf9cbc54bb0" /><Relationship Type="http://schemas.openxmlformats.org/officeDocument/2006/relationships/slide" Target="/ppt/slides/slide3.xml" Id="Rb7c7f191b5ec4e7d" /><Relationship Type="http://schemas.openxmlformats.org/officeDocument/2006/relationships/slide" Target="/ppt/slides/slide4.xml" Id="Rff707d48c8764529" /><Relationship Type="http://schemas.openxmlformats.org/officeDocument/2006/relationships/slide" Target="/ppt/slides/slide5.xml" Id="Rd2871ee0245d43e4" /><Relationship Type="http://schemas.openxmlformats.org/officeDocument/2006/relationships/slide" Target="/ppt/slides/slide6.xml" Id="R292b4c0add93472a" /><Relationship Type="http://schemas.openxmlformats.org/officeDocument/2006/relationships/slide" Target="/ppt/slides/slide7.xml" Id="R1c67c0f1866c42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934f79ca1245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56bb1e6144ac7" /><Relationship Type="http://schemas.openxmlformats.org/officeDocument/2006/relationships/theme" Target="/ppt/slideMasters/theme/theme1.xml" Id="R51b169905d1a46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956bb1e6144a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2bc80e13f41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26e18100448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33259836d40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5ec5adae642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bb553269841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dbfe43ce945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cb320507243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LØVENSKIOLD-VÆKERØ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LØVENSKIOLD-VÆKERØ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LØVENSKIOLD-VÆKERØ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LØVENSKIOLD-VÆKERØ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LØVENSKIOLD-VÆKERØ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LØVENSKIOLD-VÆKERØ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4 969 383 000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−65 014 000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−124 950 000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689 543 000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3 350 509 000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LØVENSKIOLD-VÆKERØ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OTTO LØVENSKIOLD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HAKLOA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LEOPOLDUS X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OTTO LØVENSKIOLD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LØVENSKIOLD-VÆKERØ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250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13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910 947 052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LØVENSKIOLD-VÆKERØ AS</a:t>
            </a:r>
          </a:p>
        </p:txBody>
      </p:sp>
    </p:spTree>
  </p:cSld>
  <p:clrMapOvr>
    <a:masterClrMapping xmlns:a="http://schemas.openxmlformats.org/drawingml/2006/main"/>
  </p:clrMapOvr>
</p:sld>
</file>