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cc973c41a743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dd9948e94434b57"/>
  </p:sldMasterIdLst>
  <p:sldIdLst>
    <p:sldId xmlns:r="http://schemas.openxmlformats.org/officeDocument/2006/relationships" id="256" r:id="R63070c2a74984909"/>
    <p:sldId xmlns:r="http://schemas.openxmlformats.org/officeDocument/2006/relationships" id="257" r:id="Ra348f2528aaf4441"/>
    <p:sldId xmlns:r="http://schemas.openxmlformats.org/officeDocument/2006/relationships" id="258" r:id="Rf73332befa104284"/>
    <p:sldId xmlns:r="http://schemas.openxmlformats.org/officeDocument/2006/relationships" id="259" r:id="R95d464f905944be0"/>
    <p:sldId xmlns:r="http://schemas.openxmlformats.org/officeDocument/2006/relationships" id="260" r:id="Ref3fbe80b643459c"/>
    <p:sldId xmlns:r="http://schemas.openxmlformats.org/officeDocument/2006/relationships" id="261" r:id="Rc6eab9436eed4e9d"/>
    <p:sldId xmlns:r="http://schemas.openxmlformats.org/officeDocument/2006/relationships" id="262" r:id="R3b1a5e596e0040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d9948e94434b57" /><Relationship Type="http://schemas.openxmlformats.org/officeDocument/2006/relationships/slide" Target="/ppt/slides/slide1.xml" Id="R63070c2a74984909" /><Relationship Type="http://schemas.openxmlformats.org/officeDocument/2006/relationships/slide" Target="/ppt/slides/slide2.xml" Id="Ra348f2528aaf4441" /><Relationship Type="http://schemas.openxmlformats.org/officeDocument/2006/relationships/slide" Target="/ppt/slides/slide3.xml" Id="Rf73332befa104284" /><Relationship Type="http://schemas.openxmlformats.org/officeDocument/2006/relationships/slide" Target="/ppt/slides/slide4.xml" Id="R95d464f905944be0" /><Relationship Type="http://schemas.openxmlformats.org/officeDocument/2006/relationships/slide" Target="/ppt/slides/slide5.xml" Id="Ref3fbe80b643459c" /><Relationship Type="http://schemas.openxmlformats.org/officeDocument/2006/relationships/slide" Target="/ppt/slides/slide6.xml" Id="Rc6eab9436eed4e9d" /><Relationship Type="http://schemas.openxmlformats.org/officeDocument/2006/relationships/slide" Target="/ppt/slides/slide7.xml" Id="R3b1a5e596e0040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c7f37504b345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da79370aa442b" /><Relationship Type="http://schemas.openxmlformats.org/officeDocument/2006/relationships/theme" Target="/ppt/slideMasters/theme/theme1.xml" Id="Rd40e017266434e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bda79370aa44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02ba6cee840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1b97eb41d48b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4b71c7f5146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ed5e60e7e4f9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0eda92b0e74d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1f6a00fb8f45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f2323a3f443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KRISTIANSEN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KRISTIANSEN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−85 482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19 931 184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20 172 539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 KRISTIANSEN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911 125 021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KRISTIANSEN EIENDOM AS</a:t>
            </a:r>
          </a:p>
        </p:txBody>
      </p:sp>
    </p:spTree>
  </p:cSld>
  <p:clrMapOvr>
    <a:masterClrMapping xmlns:a="http://schemas.openxmlformats.org/drawingml/2006/main"/>
  </p:clrMapOvr>
</p:sld>
</file>