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863ddd03954c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df24a793b54a10"/>
  </p:sldMasterIdLst>
  <p:sldIdLst>
    <p:sldId xmlns:r="http://schemas.openxmlformats.org/officeDocument/2006/relationships" id="256" r:id="Ra559f7b7c51b42b8"/>
    <p:sldId xmlns:r="http://schemas.openxmlformats.org/officeDocument/2006/relationships" id="257" r:id="R444952450fbd4058"/>
    <p:sldId xmlns:r="http://schemas.openxmlformats.org/officeDocument/2006/relationships" id="258" r:id="R90561d12eed543ca"/>
    <p:sldId xmlns:r="http://schemas.openxmlformats.org/officeDocument/2006/relationships" id="259" r:id="R118bfea0c0ad4d28"/>
    <p:sldId xmlns:r="http://schemas.openxmlformats.org/officeDocument/2006/relationships" id="260" r:id="Rc5767f1036724030"/>
    <p:sldId xmlns:r="http://schemas.openxmlformats.org/officeDocument/2006/relationships" id="261" r:id="R3770d088fd274648"/>
    <p:sldId xmlns:r="http://schemas.openxmlformats.org/officeDocument/2006/relationships" id="262" r:id="Rc35fd50624a842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f24a793b54a10" /><Relationship Type="http://schemas.openxmlformats.org/officeDocument/2006/relationships/slide" Target="/ppt/slides/slide1.xml" Id="Ra559f7b7c51b42b8" /><Relationship Type="http://schemas.openxmlformats.org/officeDocument/2006/relationships/slide" Target="/ppt/slides/slide2.xml" Id="R444952450fbd4058" /><Relationship Type="http://schemas.openxmlformats.org/officeDocument/2006/relationships/slide" Target="/ppt/slides/slide3.xml" Id="R90561d12eed543ca" /><Relationship Type="http://schemas.openxmlformats.org/officeDocument/2006/relationships/slide" Target="/ppt/slides/slide4.xml" Id="R118bfea0c0ad4d28" /><Relationship Type="http://schemas.openxmlformats.org/officeDocument/2006/relationships/slide" Target="/ppt/slides/slide5.xml" Id="Rc5767f1036724030" /><Relationship Type="http://schemas.openxmlformats.org/officeDocument/2006/relationships/slide" Target="/ppt/slides/slide6.xml" Id="R3770d088fd274648" /><Relationship Type="http://schemas.openxmlformats.org/officeDocument/2006/relationships/slide" Target="/ppt/slides/slide7.xml" Id="Rc35fd50624a842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276a18d614c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b62bfeee649e9" /><Relationship Type="http://schemas.openxmlformats.org/officeDocument/2006/relationships/theme" Target="/ppt/slideMasters/theme/theme1.xml" Id="R58a75c43e52e49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cb62bfeee6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72cd7a4c3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5207b84f348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0f85c0c7549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b33e01c82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c6978f7244e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c754dca3f4f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f384fa18a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RØRLEGGERSERVICE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4 219 805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295 472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SKJØNSFJELL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Kleverveien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1543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post@vestbyror.no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911 700 913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