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ccfcc4f9ff48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70db83e82b4dfd"/>
  </p:sldMasterIdLst>
  <p:sldIdLst>
    <p:sldId xmlns:r="http://schemas.openxmlformats.org/officeDocument/2006/relationships" id="256" r:id="R6c137fc2b7534ff9"/>
    <p:sldId xmlns:r="http://schemas.openxmlformats.org/officeDocument/2006/relationships" id="257" r:id="Rf32b331f7055460f"/>
    <p:sldId xmlns:r="http://schemas.openxmlformats.org/officeDocument/2006/relationships" id="258" r:id="R08e7f72ba82245f2"/>
    <p:sldId xmlns:r="http://schemas.openxmlformats.org/officeDocument/2006/relationships" id="259" r:id="R0adf71c378f84666"/>
    <p:sldId xmlns:r="http://schemas.openxmlformats.org/officeDocument/2006/relationships" id="260" r:id="R234e4aa86be44728"/>
    <p:sldId xmlns:r="http://schemas.openxmlformats.org/officeDocument/2006/relationships" id="261" r:id="R1cda7ea86f944d16"/>
    <p:sldId xmlns:r="http://schemas.openxmlformats.org/officeDocument/2006/relationships" id="262" r:id="Rf2099f9f81e649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0db83e82b4dfd" /><Relationship Type="http://schemas.openxmlformats.org/officeDocument/2006/relationships/slide" Target="/ppt/slides/slide1.xml" Id="R6c137fc2b7534ff9" /><Relationship Type="http://schemas.openxmlformats.org/officeDocument/2006/relationships/slide" Target="/ppt/slides/slide2.xml" Id="Rf32b331f7055460f" /><Relationship Type="http://schemas.openxmlformats.org/officeDocument/2006/relationships/slide" Target="/ppt/slides/slide3.xml" Id="R08e7f72ba82245f2" /><Relationship Type="http://schemas.openxmlformats.org/officeDocument/2006/relationships/slide" Target="/ppt/slides/slide4.xml" Id="R0adf71c378f84666" /><Relationship Type="http://schemas.openxmlformats.org/officeDocument/2006/relationships/slide" Target="/ppt/slides/slide5.xml" Id="R234e4aa86be44728" /><Relationship Type="http://schemas.openxmlformats.org/officeDocument/2006/relationships/slide" Target="/ppt/slides/slide6.xml" Id="R1cda7ea86f944d16" /><Relationship Type="http://schemas.openxmlformats.org/officeDocument/2006/relationships/slide" Target="/ppt/slides/slide7.xml" Id="Rf2099f9f81e649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db25391214f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af3c4bc254839" /><Relationship Type="http://schemas.openxmlformats.org/officeDocument/2006/relationships/theme" Target="/ppt/slideMasters/theme/theme1.xml" Id="Re9486fee7da84a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7af3c4bc2548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df3b3920e49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5859326c042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25fa436b242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7b161f38b42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ff5359f034d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f3e37ff7148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a73fac71a42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PINE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PINE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PINE INVESTMENTS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PINE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PINE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PINE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−292 607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2 946 264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9 155 017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PINE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YDSE KROGSTAD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PINE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Furuholtveien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1613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kim.ydse.krogstad@gmail.com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911 759 705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PINE INVESTMENTS AS</a:t>
            </a:r>
          </a:p>
        </p:txBody>
      </p:sp>
    </p:spTree>
  </p:cSld>
  <p:clrMapOvr>
    <a:masterClrMapping xmlns:a="http://schemas.openxmlformats.org/drawingml/2006/main"/>
  </p:clrMapOvr>
</p:sld>
</file>