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96c85695b948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eca9f3f27748f2"/>
  </p:sldMasterIdLst>
  <p:sldIdLst>
    <p:sldId xmlns:r="http://schemas.openxmlformats.org/officeDocument/2006/relationships" id="256" r:id="R30dde44f25264aa3"/>
    <p:sldId xmlns:r="http://schemas.openxmlformats.org/officeDocument/2006/relationships" id="257" r:id="R3b3de6a5e8284b8c"/>
    <p:sldId xmlns:r="http://schemas.openxmlformats.org/officeDocument/2006/relationships" id="258" r:id="R79f18b2ab69e4a89"/>
    <p:sldId xmlns:r="http://schemas.openxmlformats.org/officeDocument/2006/relationships" id="259" r:id="R1ff26cd632ea49ae"/>
    <p:sldId xmlns:r="http://schemas.openxmlformats.org/officeDocument/2006/relationships" id="260" r:id="R6fcb8746115046c0"/>
    <p:sldId xmlns:r="http://schemas.openxmlformats.org/officeDocument/2006/relationships" id="261" r:id="Reee83eed21e54aaf"/>
    <p:sldId xmlns:r="http://schemas.openxmlformats.org/officeDocument/2006/relationships" id="262" r:id="R0bb9eb7b0e5343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eca9f3f27748f2" /><Relationship Type="http://schemas.openxmlformats.org/officeDocument/2006/relationships/slide" Target="/ppt/slides/slide1.xml" Id="R30dde44f25264aa3" /><Relationship Type="http://schemas.openxmlformats.org/officeDocument/2006/relationships/slide" Target="/ppt/slides/slide2.xml" Id="R3b3de6a5e8284b8c" /><Relationship Type="http://schemas.openxmlformats.org/officeDocument/2006/relationships/slide" Target="/ppt/slides/slide3.xml" Id="R79f18b2ab69e4a89" /><Relationship Type="http://schemas.openxmlformats.org/officeDocument/2006/relationships/slide" Target="/ppt/slides/slide4.xml" Id="R1ff26cd632ea49ae" /><Relationship Type="http://schemas.openxmlformats.org/officeDocument/2006/relationships/slide" Target="/ppt/slides/slide5.xml" Id="R6fcb8746115046c0" /><Relationship Type="http://schemas.openxmlformats.org/officeDocument/2006/relationships/slide" Target="/ppt/slides/slide6.xml" Id="Reee83eed21e54aaf" /><Relationship Type="http://schemas.openxmlformats.org/officeDocument/2006/relationships/slide" Target="/ppt/slides/slide7.xml" Id="R0bb9eb7b0e5343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9eab5d90642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338af51264597" /><Relationship Type="http://schemas.openxmlformats.org/officeDocument/2006/relationships/theme" Target="/ppt/slideMasters/theme/theme1.xml" Id="Rd2480746d72848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b338af512645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7e0fb2fc94c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0aa4960d44e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b81ab68a747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edda03bfa4d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8fdf38e8f4e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81f0146814c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ddaf0b30443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KAAHAA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KAAHAA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7 995 154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8 245 154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HAMMERSLAND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Karoline Hammersland, Kalfarveien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911 782 812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