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71c3c6963a42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db596b82954633"/>
  </p:sldMasterIdLst>
  <p:sldIdLst>
    <p:sldId xmlns:r="http://schemas.openxmlformats.org/officeDocument/2006/relationships" id="256" r:id="Ra7afe6ed8fe741c7"/>
    <p:sldId xmlns:r="http://schemas.openxmlformats.org/officeDocument/2006/relationships" id="257" r:id="R3ee0df7c5b8a40f7"/>
    <p:sldId xmlns:r="http://schemas.openxmlformats.org/officeDocument/2006/relationships" id="258" r:id="R3be401c3c2a342eb"/>
    <p:sldId xmlns:r="http://schemas.openxmlformats.org/officeDocument/2006/relationships" id="259" r:id="R2af06fd8fe324744"/>
    <p:sldId xmlns:r="http://schemas.openxmlformats.org/officeDocument/2006/relationships" id="260" r:id="R6cec200f06d74fe4"/>
    <p:sldId xmlns:r="http://schemas.openxmlformats.org/officeDocument/2006/relationships" id="261" r:id="R64eb2bf09ef24f8b"/>
    <p:sldId xmlns:r="http://schemas.openxmlformats.org/officeDocument/2006/relationships" id="262" r:id="R2abe15f90a9449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db596b82954633" /><Relationship Type="http://schemas.openxmlformats.org/officeDocument/2006/relationships/slide" Target="/ppt/slides/slide1.xml" Id="Ra7afe6ed8fe741c7" /><Relationship Type="http://schemas.openxmlformats.org/officeDocument/2006/relationships/slide" Target="/ppt/slides/slide2.xml" Id="R3ee0df7c5b8a40f7" /><Relationship Type="http://schemas.openxmlformats.org/officeDocument/2006/relationships/slide" Target="/ppt/slides/slide3.xml" Id="R3be401c3c2a342eb" /><Relationship Type="http://schemas.openxmlformats.org/officeDocument/2006/relationships/slide" Target="/ppt/slides/slide4.xml" Id="R2af06fd8fe324744" /><Relationship Type="http://schemas.openxmlformats.org/officeDocument/2006/relationships/slide" Target="/ppt/slides/slide5.xml" Id="R6cec200f06d74fe4" /><Relationship Type="http://schemas.openxmlformats.org/officeDocument/2006/relationships/slide" Target="/ppt/slides/slide6.xml" Id="R64eb2bf09ef24f8b" /><Relationship Type="http://schemas.openxmlformats.org/officeDocument/2006/relationships/slide" Target="/ppt/slides/slide7.xml" Id="R2abe15f90a9449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5de6db563a43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678e16bb6490d" /><Relationship Type="http://schemas.openxmlformats.org/officeDocument/2006/relationships/theme" Target="/ppt/slideMasters/theme/theme1.xml" Id="Rc4673a48566940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8678e16bb649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33bf9e62745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26c67ca4841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a172be1314b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6cd51c1f64a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ddbcd97354d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d2341317749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2af8c80d44f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SANDAL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SANDAL KAPITAL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−141 584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5 756 306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56 465 216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56 841 378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TRYGVE SANDAL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Krokvolden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911 994 321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