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4c090bd9c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c872ab0a84e20"/>
  </p:sldMasterIdLst>
  <p:sldIdLst>
    <p:sldId xmlns:r="http://schemas.openxmlformats.org/officeDocument/2006/relationships" id="256" r:id="Rb94c1f25470849ea"/>
    <p:sldId xmlns:r="http://schemas.openxmlformats.org/officeDocument/2006/relationships" id="257" r:id="R5ff75a0fcb4c471e"/>
    <p:sldId xmlns:r="http://schemas.openxmlformats.org/officeDocument/2006/relationships" id="258" r:id="R5f8037f150424411"/>
    <p:sldId xmlns:r="http://schemas.openxmlformats.org/officeDocument/2006/relationships" id="259" r:id="Refb2c26c9a324765"/>
    <p:sldId xmlns:r="http://schemas.openxmlformats.org/officeDocument/2006/relationships" id="260" r:id="R19181e5801b44aa3"/>
    <p:sldId xmlns:r="http://schemas.openxmlformats.org/officeDocument/2006/relationships" id="261" r:id="R38fc86dc20c44082"/>
    <p:sldId xmlns:r="http://schemas.openxmlformats.org/officeDocument/2006/relationships" id="262" r:id="Ra16cd3c41db442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c872ab0a84e20" /><Relationship Type="http://schemas.openxmlformats.org/officeDocument/2006/relationships/slide" Target="/ppt/slides/slide1.xml" Id="Rb94c1f25470849ea" /><Relationship Type="http://schemas.openxmlformats.org/officeDocument/2006/relationships/slide" Target="/ppt/slides/slide2.xml" Id="R5ff75a0fcb4c471e" /><Relationship Type="http://schemas.openxmlformats.org/officeDocument/2006/relationships/slide" Target="/ppt/slides/slide3.xml" Id="R5f8037f150424411" /><Relationship Type="http://schemas.openxmlformats.org/officeDocument/2006/relationships/slide" Target="/ppt/slides/slide4.xml" Id="Refb2c26c9a324765" /><Relationship Type="http://schemas.openxmlformats.org/officeDocument/2006/relationships/slide" Target="/ppt/slides/slide5.xml" Id="R19181e5801b44aa3" /><Relationship Type="http://schemas.openxmlformats.org/officeDocument/2006/relationships/slide" Target="/ppt/slides/slide6.xml" Id="R38fc86dc20c44082" /><Relationship Type="http://schemas.openxmlformats.org/officeDocument/2006/relationships/slide" Target="/ppt/slides/slide7.xml" Id="Ra16cd3c41db442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1847f58f0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aaa3827ea4a9f" /><Relationship Type="http://schemas.openxmlformats.org/officeDocument/2006/relationships/theme" Target="/ppt/slideMasters/theme/theme1.xml" Id="R351e1e086168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aaa3827ea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ab2a645e0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1a2a4cb6c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238c6c6c3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1dbb16ba1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f13c86fc3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b9e3938e4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f86936c048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