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118ed198b648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37fb0017594fd8"/>
  </p:sldMasterIdLst>
  <p:sldIdLst>
    <p:sldId xmlns:r="http://schemas.openxmlformats.org/officeDocument/2006/relationships" id="256" r:id="Rdb8b3270903941a1"/>
    <p:sldId xmlns:r="http://schemas.openxmlformats.org/officeDocument/2006/relationships" id="257" r:id="Rdeae18f74ae84b13"/>
    <p:sldId xmlns:r="http://schemas.openxmlformats.org/officeDocument/2006/relationships" id="258" r:id="R4a60154b8a8b4e8b"/>
    <p:sldId xmlns:r="http://schemas.openxmlformats.org/officeDocument/2006/relationships" id="259" r:id="R2b7f4f627ce34567"/>
    <p:sldId xmlns:r="http://schemas.openxmlformats.org/officeDocument/2006/relationships" id="260" r:id="R7e67162047804088"/>
    <p:sldId xmlns:r="http://schemas.openxmlformats.org/officeDocument/2006/relationships" id="261" r:id="R5e59a5c5c89149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7fb0017594fd8" /><Relationship Type="http://schemas.openxmlformats.org/officeDocument/2006/relationships/slide" Target="/ppt/slides/slide1.xml" Id="Rdb8b3270903941a1" /><Relationship Type="http://schemas.openxmlformats.org/officeDocument/2006/relationships/slide" Target="/ppt/slides/slide2.xml" Id="Rdeae18f74ae84b13" /><Relationship Type="http://schemas.openxmlformats.org/officeDocument/2006/relationships/slide" Target="/ppt/slides/slide3.xml" Id="R4a60154b8a8b4e8b" /><Relationship Type="http://schemas.openxmlformats.org/officeDocument/2006/relationships/slide" Target="/ppt/slides/slide4.xml" Id="R2b7f4f627ce34567" /><Relationship Type="http://schemas.openxmlformats.org/officeDocument/2006/relationships/slide" Target="/ppt/slides/slide5.xml" Id="R7e67162047804088" /><Relationship Type="http://schemas.openxmlformats.org/officeDocument/2006/relationships/slide" Target="/ppt/slides/slide6.xml" Id="R5e59a5c5c89149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7fca21fdf41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c914c521b4d1e" /><Relationship Type="http://schemas.openxmlformats.org/officeDocument/2006/relationships/theme" Target="/ppt/slideMasters/theme/theme1.xml" Id="R65dc4cca41a149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4c914c521b4d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bd0027d4143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4bafa5f2748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c976807e848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0337caf3c45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e93418ad248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549f2bbce4b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