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782133729444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3ea2cb247e4f2e"/>
  </p:sldMasterIdLst>
  <p:sldIdLst>
    <p:sldId xmlns:r="http://schemas.openxmlformats.org/officeDocument/2006/relationships" id="256" r:id="Ra233b7d844fb4243"/>
    <p:sldId xmlns:r="http://schemas.openxmlformats.org/officeDocument/2006/relationships" id="257" r:id="R6a16ef629e65465b"/>
    <p:sldId xmlns:r="http://schemas.openxmlformats.org/officeDocument/2006/relationships" id="258" r:id="R0cf6497c05e949ce"/>
    <p:sldId xmlns:r="http://schemas.openxmlformats.org/officeDocument/2006/relationships" id="259" r:id="R9bcb7f2889b6401e"/>
    <p:sldId xmlns:r="http://schemas.openxmlformats.org/officeDocument/2006/relationships" id="260" r:id="R843cca219cbe4ef7"/>
    <p:sldId xmlns:r="http://schemas.openxmlformats.org/officeDocument/2006/relationships" id="261" r:id="R25e02cf848124c5a"/>
    <p:sldId xmlns:r="http://schemas.openxmlformats.org/officeDocument/2006/relationships" id="262" r:id="R07206217e4c444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3ea2cb247e4f2e" /><Relationship Type="http://schemas.openxmlformats.org/officeDocument/2006/relationships/slide" Target="/ppt/slides/slide1.xml" Id="Ra233b7d844fb4243" /><Relationship Type="http://schemas.openxmlformats.org/officeDocument/2006/relationships/slide" Target="/ppt/slides/slide2.xml" Id="R6a16ef629e65465b" /><Relationship Type="http://schemas.openxmlformats.org/officeDocument/2006/relationships/slide" Target="/ppt/slides/slide3.xml" Id="R0cf6497c05e949ce" /><Relationship Type="http://schemas.openxmlformats.org/officeDocument/2006/relationships/slide" Target="/ppt/slides/slide4.xml" Id="R9bcb7f2889b6401e" /><Relationship Type="http://schemas.openxmlformats.org/officeDocument/2006/relationships/slide" Target="/ppt/slides/slide5.xml" Id="R843cca219cbe4ef7" /><Relationship Type="http://schemas.openxmlformats.org/officeDocument/2006/relationships/slide" Target="/ppt/slides/slide6.xml" Id="R25e02cf848124c5a" /><Relationship Type="http://schemas.openxmlformats.org/officeDocument/2006/relationships/slide" Target="/ppt/slides/slide7.xml" Id="R07206217e4c444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17e61356145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600b2ad164e72" /><Relationship Type="http://schemas.openxmlformats.org/officeDocument/2006/relationships/theme" Target="/ppt/slideMasters/theme/theme1.xml" Id="Ra212f366965a4a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6600b2ad164e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856164365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14e0722444c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de1ad7f8f44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3475e42ae4d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90f67a69b4c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804909e0f41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9e14f0a644e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HAKKEBO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5 981 350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ØYVIND-ANDRE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