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d85d76a514846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26ec735134d4160"/>
  </p:sldMasterIdLst>
  <p:sldIdLst>
    <p:sldId xmlns:r="http://schemas.openxmlformats.org/officeDocument/2006/relationships" id="256" r:id="Rf9044581c8fe4c2d"/>
    <p:sldId xmlns:r="http://schemas.openxmlformats.org/officeDocument/2006/relationships" id="257" r:id="R6ad54b1c5cdb4721"/>
    <p:sldId xmlns:r="http://schemas.openxmlformats.org/officeDocument/2006/relationships" id="258" r:id="Ree365c50b0264e32"/>
    <p:sldId xmlns:r="http://schemas.openxmlformats.org/officeDocument/2006/relationships" id="259" r:id="Rf5c8107b02ae423a"/>
    <p:sldId xmlns:r="http://schemas.openxmlformats.org/officeDocument/2006/relationships" id="260" r:id="R052e30dff7df428e"/>
    <p:sldId xmlns:r="http://schemas.openxmlformats.org/officeDocument/2006/relationships" id="261" r:id="R9641b687ffb54184"/>
    <p:sldId xmlns:r="http://schemas.openxmlformats.org/officeDocument/2006/relationships" id="262" r:id="Rf7f07eb9b702411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6ec735134d4160" /><Relationship Type="http://schemas.openxmlformats.org/officeDocument/2006/relationships/slide" Target="/ppt/slides/slide1.xml" Id="Rf9044581c8fe4c2d" /><Relationship Type="http://schemas.openxmlformats.org/officeDocument/2006/relationships/slide" Target="/ppt/slides/slide2.xml" Id="R6ad54b1c5cdb4721" /><Relationship Type="http://schemas.openxmlformats.org/officeDocument/2006/relationships/slide" Target="/ppt/slides/slide3.xml" Id="Ree365c50b0264e32" /><Relationship Type="http://schemas.openxmlformats.org/officeDocument/2006/relationships/slide" Target="/ppt/slides/slide4.xml" Id="Rf5c8107b02ae423a" /><Relationship Type="http://schemas.openxmlformats.org/officeDocument/2006/relationships/slide" Target="/ppt/slides/slide5.xml" Id="R052e30dff7df428e" /><Relationship Type="http://schemas.openxmlformats.org/officeDocument/2006/relationships/slide" Target="/ppt/slides/slide6.xml" Id="R9641b687ffb54184" /><Relationship Type="http://schemas.openxmlformats.org/officeDocument/2006/relationships/slide" Target="/ppt/slides/slide7.xml" Id="Rf7f07eb9b702411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715b3fa71a47f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f3efd0172f41d4" /><Relationship Type="http://schemas.openxmlformats.org/officeDocument/2006/relationships/theme" Target="/ppt/slideMasters/theme/theme1.xml" Id="R2066b0f9597a422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af3efd0172f41d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80146066d9489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f5834166ad446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8bae0ccb21460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04f180e9864cb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a570ce26fc464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f4f9b832d74ea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d063e5f07a46d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STEINBO ØST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STEINBO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STEINBO ØST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STEINBO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STEINBO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STEINBO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271 025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−62 856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−629 320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−2 731 246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10 556 617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STEINBO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STEINBO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STEINBO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Skutesteinveien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3218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912 324 621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STEINBO ØST AS</a:t>
            </a:r>
          </a:p>
        </p:txBody>
      </p:sp>
    </p:spTree>
  </p:cSld>
  <p:clrMapOvr>
    <a:masterClrMapping xmlns:a="http://schemas.openxmlformats.org/drawingml/2006/main"/>
  </p:clrMapOvr>
</p:sld>
</file>