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51eaf5a84b49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3d6feef3fd4b2e"/>
  </p:sldMasterIdLst>
  <p:sldIdLst>
    <p:sldId xmlns:r="http://schemas.openxmlformats.org/officeDocument/2006/relationships" id="256" r:id="Rfc0842192ee44003"/>
    <p:sldId xmlns:r="http://schemas.openxmlformats.org/officeDocument/2006/relationships" id="257" r:id="R3e3a7d6f3e7548de"/>
    <p:sldId xmlns:r="http://schemas.openxmlformats.org/officeDocument/2006/relationships" id="258" r:id="R9656d27d76764e37"/>
    <p:sldId xmlns:r="http://schemas.openxmlformats.org/officeDocument/2006/relationships" id="259" r:id="Reaf46bb1bade4dea"/>
    <p:sldId xmlns:r="http://schemas.openxmlformats.org/officeDocument/2006/relationships" id="260" r:id="Rdc5debd9d8e14316"/>
    <p:sldId xmlns:r="http://schemas.openxmlformats.org/officeDocument/2006/relationships" id="261" r:id="R0d0db68c3dfb4d60"/>
    <p:sldId xmlns:r="http://schemas.openxmlformats.org/officeDocument/2006/relationships" id="262" r:id="R0bae14be6fbe4f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3d6feef3fd4b2e" /><Relationship Type="http://schemas.openxmlformats.org/officeDocument/2006/relationships/slide" Target="/ppt/slides/slide1.xml" Id="Rfc0842192ee44003" /><Relationship Type="http://schemas.openxmlformats.org/officeDocument/2006/relationships/slide" Target="/ppt/slides/slide2.xml" Id="R3e3a7d6f3e7548de" /><Relationship Type="http://schemas.openxmlformats.org/officeDocument/2006/relationships/slide" Target="/ppt/slides/slide3.xml" Id="R9656d27d76764e37" /><Relationship Type="http://schemas.openxmlformats.org/officeDocument/2006/relationships/slide" Target="/ppt/slides/slide4.xml" Id="Reaf46bb1bade4dea" /><Relationship Type="http://schemas.openxmlformats.org/officeDocument/2006/relationships/slide" Target="/ppt/slides/slide5.xml" Id="Rdc5debd9d8e14316" /><Relationship Type="http://schemas.openxmlformats.org/officeDocument/2006/relationships/slide" Target="/ppt/slides/slide6.xml" Id="R0d0db68c3dfb4d60" /><Relationship Type="http://schemas.openxmlformats.org/officeDocument/2006/relationships/slide" Target="/ppt/slides/slide7.xml" Id="R0bae14be6fbe4f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aafd9cabb24e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66de22853405a" /><Relationship Type="http://schemas.openxmlformats.org/officeDocument/2006/relationships/theme" Target="/ppt/slideMasters/theme/theme1.xml" Id="R3fa052364cc14d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c66de2285340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32e9d8c0940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11805000943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c8135c75e4b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980523ecd44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121ddfcb84f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f674ab32c40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73faef9ad46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BIL OG LEDELSE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 OG LEDELSE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86 921 641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2 351 215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3 481 219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6 195 229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10 991 560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BJØRNSTAD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Tungasletta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89 36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tore@bilgrossisten.no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912 446 921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