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dab8d8d9c99450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f855a8a36a24ec6"/>
  </p:sldMasterIdLst>
  <p:sldIdLst>
    <p:sldId xmlns:r="http://schemas.openxmlformats.org/officeDocument/2006/relationships" id="256" r:id="Rc7a8b1656f574e2f"/>
    <p:sldId xmlns:r="http://schemas.openxmlformats.org/officeDocument/2006/relationships" id="257" r:id="Rc00ed4ab1b80415d"/>
    <p:sldId xmlns:r="http://schemas.openxmlformats.org/officeDocument/2006/relationships" id="258" r:id="R0d0cdb0511104321"/>
    <p:sldId xmlns:r="http://schemas.openxmlformats.org/officeDocument/2006/relationships" id="259" r:id="R9bf3d49dee484194"/>
    <p:sldId xmlns:r="http://schemas.openxmlformats.org/officeDocument/2006/relationships" id="260" r:id="R7c3c553d22cc4818"/>
    <p:sldId xmlns:r="http://schemas.openxmlformats.org/officeDocument/2006/relationships" id="261" r:id="R87ae472db861477d"/>
    <p:sldId xmlns:r="http://schemas.openxmlformats.org/officeDocument/2006/relationships" id="262" r:id="R8264ea70fae944b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855a8a36a24ec6" /><Relationship Type="http://schemas.openxmlformats.org/officeDocument/2006/relationships/slide" Target="/ppt/slides/slide1.xml" Id="Rc7a8b1656f574e2f" /><Relationship Type="http://schemas.openxmlformats.org/officeDocument/2006/relationships/slide" Target="/ppt/slides/slide2.xml" Id="Rc00ed4ab1b80415d" /><Relationship Type="http://schemas.openxmlformats.org/officeDocument/2006/relationships/slide" Target="/ppt/slides/slide3.xml" Id="R0d0cdb0511104321" /><Relationship Type="http://schemas.openxmlformats.org/officeDocument/2006/relationships/slide" Target="/ppt/slides/slide4.xml" Id="R9bf3d49dee484194" /><Relationship Type="http://schemas.openxmlformats.org/officeDocument/2006/relationships/slide" Target="/ppt/slides/slide5.xml" Id="R7c3c553d22cc4818" /><Relationship Type="http://schemas.openxmlformats.org/officeDocument/2006/relationships/slide" Target="/ppt/slides/slide6.xml" Id="R87ae472db861477d" /><Relationship Type="http://schemas.openxmlformats.org/officeDocument/2006/relationships/slide" Target="/ppt/slides/slide7.xml" Id="R8264ea70fae944b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75bf39d2316409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30f2e581094168" /><Relationship Type="http://schemas.openxmlformats.org/officeDocument/2006/relationships/theme" Target="/ppt/slideMasters/theme/theme1.xml" Id="R0670d419ecf349a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330f2e58109416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f1499099d8485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9afbbc94934db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54200809fc4ed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9b4ca50b0845b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c63e44a4c24f2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7270f3a7a443a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c3e0f417a043e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HAUSVIK HANDEL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HAUSVIK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HAUSVIK HANDEL AS ble etablert [år] og holder til i Haus.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HAUSVIK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HAUSVIK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HAUSVIK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38 685 765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877 631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816 318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5 885 893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9 757 528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HAUSVIK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MS HELLAND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HAUSVIK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5286 Haus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kiwi.haus@ngbutikk.net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912 520 021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HAUSVIK HANDEL AS</a:t>
            </a:r>
          </a:p>
        </p:txBody>
      </p:sp>
    </p:spTree>
  </p:cSld>
  <p:clrMapOvr>
    <a:masterClrMapping xmlns:a="http://schemas.openxmlformats.org/drawingml/2006/main"/>
  </p:clrMapOvr>
</p:sld>
</file>