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b14aac65e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b3d8412ad74aeb"/>
  </p:sldMasterIdLst>
  <p:sldIdLst>
    <p:sldId xmlns:r="http://schemas.openxmlformats.org/officeDocument/2006/relationships" id="256" r:id="R58d8295e1ebe4802"/>
    <p:sldId xmlns:r="http://schemas.openxmlformats.org/officeDocument/2006/relationships" id="257" r:id="R5c40d6248d26432e"/>
    <p:sldId xmlns:r="http://schemas.openxmlformats.org/officeDocument/2006/relationships" id="258" r:id="Re5ab03e82f704790"/>
    <p:sldId xmlns:r="http://schemas.openxmlformats.org/officeDocument/2006/relationships" id="259" r:id="Rde39679df3af44e4"/>
    <p:sldId xmlns:r="http://schemas.openxmlformats.org/officeDocument/2006/relationships" id="260" r:id="Redb2b02e27d04d47"/>
    <p:sldId xmlns:r="http://schemas.openxmlformats.org/officeDocument/2006/relationships" id="261" r:id="Rd64b8bb628ad4557"/>
    <p:sldId xmlns:r="http://schemas.openxmlformats.org/officeDocument/2006/relationships" id="262" r:id="R9e0ddda52bed47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3d8412ad74aeb" /><Relationship Type="http://schemas.openxmlformats.org/officeDocument/2006/relationships/slide" Target="/ppt/slides/slide1.xml" Id="R58d8295e1ebe4802" /><Relationship Type="http://schemas.openxmlformats.org/officeDocument/2006/relationships/slide" Target="/ppt/slides/slide2.xml" Id="R5c40d6248d26432e" /><Relationship Type="http://schemas.openxmlformats.org/officeDocument/2006/relationships/slide" Target="/ppt/slides/slide3.xml" Id="Re5ab03e82f704790" /><Relationship Type="http://schemas.openxmlformats.org/officeDocument/2006/relationships/slide" Target="/ppt/slides/slide4.xml" Id="Rde39679df3af44e4" /><Relationship Type="http://schemas.openxmlformats.org/officeDocument/2006/relationships/slide" Target="/ppt/slides/slide5.xml" Id="Redb2b02e27d04d47" /><Relationship Type="http://schemas.openxmlformats.org/officeDocument/2006/relationships/slide" Target="/ppt/slides/slide6.xml" Id="Rd64b8bb628ad4557" /><Relationship Type="http://schemas.openxmlformats.org/officeDocument/2006/relationships/slide" Target="/ppt/slides/slide7.xml" Id="R9e0ddda52bed47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3ce20cc574c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80da5f3504df8" /><Relationship Type="http://schemas.openxmlformats.org/officeDocument/2006/relationships/theme" Target="/ppt/slideMasters/theme/theme1.xml" Id="R81d08970197747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e80da5f3504d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a74da9009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3ae5a425c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268242c5a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de4da27a8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b9beb077d4e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f0d4f9be146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6e3aacf0249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