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38f1e2b8cc46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ebe1e86a57422b"/>
  </p:sldMasterIdLst>
  <p:sldIdLst>
    <p:sldId xmlns:r="http://schemas.openxmlformats.org/officeDocument/2006/relationships" id="256" r:id="Rca4559c4aed5478c"/>
    <p:sldId xmlns:r="http://schemas.openxmlformats.org/officeDocument/2006/relationships" id="257" r:id="R1a9181d3415e4bcb"/>
    <p:sldId xmlns:r="http://schemas.openxmlformats.org/officeDocument/2006/relationships" id="258" r:id="R961fd283cd4e4dd6"/>
    <p:sldId xmlns:r="http://schemas.openxmlformats.org/officeDocument/2006/relationships" id="259" r:id="Rdd34268996754634"/>
    <p:sldId xmlns:r="http://schemas.openxmlformats.org/officeDocument/2006/relationships" id="260" r:id="Recc49ac917604646"/>
    <p:sldId xmlns:r="http://schemas.openxmlformats.org/officeDocument/2006/relationships" id="261" r:id="R9568772f11ba4aa5"/>
    <p:sldId xmlns:r="http://schemas.openxmlformats.org/officeDocument/2006/relationships" id="262" r:id="Ree449442cd7948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ebe1e86a57422b" /><Relationship Type="http://schemas.openxmlformats.org/officeDocument/2006/relationships/slide" Target="/ppt/slides/slide1.xml" Id="Rca4559c4aed5478c" /><Relationship Type="http://schemas.openxmlformats.org/officeDocument/2006/relationships/slide" Target="/ppt/slides/slide2.xml" Id="R1a9181d3415e4bcb" /><Relationship Type="http://schemas.openxmlformats.org/officeDocument/2006/relationships/slide" Target="/ppt/slides/slide3.xml" Id="R961fd283cd4e4dd6" /><Relationship Type="http://schemas.openxmlformats.org/officeDocument/2006/relationships/slide" Target="/ppt/slides/slide4.xml" Id="Rdd34268996754634" /><Relationship Type="http://schemas.openxmlformats.org/officeDocument/2006/relationships/slide" Target="/ppt/slides/slide5.xml" Id="Recc49ac917604646" /><Relationship Type="http://schemas.openxmlformats.org/officeDocument/2006/relationships/slide" Target="/ppt/slides/slide6.xml" Id="R9568772f11ba4aa5" /><Relationship Type="http://schemas.openxmlformats.org/officeDocument/2006/relationships/slide" Target="/ppt/slides/slide7.xml" Id="Ree449442cd7948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d6dfaf6c4b4b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f37ba97004f60" /><Relationship Type="http://schemas.openxmlformats.org/officeDocument/2006/relationships/theme" Target="/ppt/slideMasters/theme/theme1.xml" Id="R6b3ce5b742b946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af37ba97004f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0864538864b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73253fc2c4c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09d2708354f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9abc3819344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a1bc3cbb745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167635d0f47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3c9da65c941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SONINHO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SONINHO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SONINHO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SONINHO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SONINHO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SONINHO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286 274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1 941 184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SONINHO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HJERTØ TOLLEFSEN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SONINHO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Magnus Hjertø Tollefsen, Binneveien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912 633 845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SONINHO AS</a:t>
            </a:r>
          </a:p>
        </p:txBody>
      </p:sp>
    </p:spTree>
  </p:cSld>
  <p:clrMapOvr>
    <a:masterClrMapping xmlns:a="http://schemas.openxmlformats.org/drawingml/2006/main"/>
  </p:clrMapOvr>
</p:sld>
</file>