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0f3883769a46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1e91d759fb423d"/>
  </p:sldMasterIdLst>
  <p:sldIdLst>
    <p:sldId xmlns:r="http://schemas.openxmlformats.org/officeDocument/2006/relationships" id="256" r:id="R1fe0df4b4b4c4f84"/>
    <p:sldId xmlns:r="http://schemas.openxmlformats.org/officeDocument/2006/relationships" id="257" r:id="Rec238d71820643ba"/>
    <p:sldId xmlns:r="http://schemas.openxmlformats.org/officeDocument/2006/relationships" id="258" r:id="Rdb3404a5ea964bd2"/>
    <p:sldId xmlns:r="http://schemas.openxmlformats.org/officeDocument/2006/relationships" id="259" r:id="R2b20dd3deed14adc"/>
    <p:sldId xmlns:r="http://schemas.openxmlformats.org/officeDocument/2006/relationships" id="260" r:id="Rc52474d4e729457c"/>
    <p:sldId xmlns:r="http://schemas.openxmlformats.org/officeDocument/2006/relationships" id="261" r:id="Rab361d7823bc45fb"/>
    <p:sldId xmlns:r="http://schemas.openxmlformats.org/officeDocument/2006/relationships" id="262" r:id="R4e35948d83b049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e91d759fb423d" /><Relationship Type="http://schemas.openxmlformats.org/officeDocument/2006/relationships/slide" Target="/ppt/slides/slide1.xml" Id="R1fe0df4b4b4c4f84" /><Relationship Type="http://schemas.openxmlformats.org/officeDocument/2006/relationships/slide" Target="/ppt/slides/slide2.xml" Id="Rec238d71820643ba" /><Relationship Type="http://schemas.openxmlformats.org/officeDocument/2006/relationships/slide" Target="/ppt/slides/slide3.xml" Id="Rdb3404a5ea964bd2" /><Relationship Type="http://schemas.openxmlformats.org/officeDocument/2006/relationships/slide" Target="/ppt/slides/slide4.xml" Id="R2b20dd3deed14adc" /><Relationship Type="http://schemas.openxmlformats.org/officeDocument/2006/relationships/slide" Target="/ppt/slides/slide5.xml" Id="Rc52474d4e729457c" /><Relationship Type="http://schemas.openxmlformats.org/officeDocument/2006/relationships/slide" Target="/ppt/slides/slide6.xml" Id="Rab361d7823bc45fb" /><Relationship Type="http://schemas.openxmlformats.org/officeDocument/2006/relationships/slide" Target="/ppt/slides/slide7.xml" Id="R4e35948d83b049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16b7f217a940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eff1c40e947f7" /><Relationship Type="http://schemas.openxmlformats.org/officeDocument/2006/relationships/theme" Target="/ppt/slideMasters/theme/theme1.xml" Id="R05c039b15b5246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ceff1c40e947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fe93e87794c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1993c9ed84c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564de46ab43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a1eec944f42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459e18d114e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6bf2efae643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faeda4b0f4d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REVISJON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6 052 575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1 135 123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2 937 701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49,6 %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LYDER KÅRE THORSEN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JORUNN KARIN SVÆREN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ROTT HOLDING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Vassbotnen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firma@abacusrevisjon.no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913 094 751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REVISJON AS</a:t>
            </a:r>
          </a:p>
        </p:txBody>
      </p:sp>
    </p:spTree>
  </p:cSld>
  <p:clrMapOvr>
    <a:masterClrMapping xmlns:a="http://schemas.openxmlformats.org/drawingml/2006/main"/>
  </p:clrMapOvr>
</p:sld>
</file>