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d380c235a040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feb5efaa00418d"/>
  </p:sldMasterIdLst>
  <p:sldIdLst>
    <p:sldId xmlns:r="http://schemas.openxmlformats.org/officeDocument/2006/relationships" id="256" r:id="R72cddd82f8074433"/>
    <p:sldId xmlns:r="http://schemas.openxmlformats.org/officeDocument/2006/relationships" id="257" r:id="R30dbda192a2c46f1"/>
    <p:sldId xmlns:r="http://schemas.openxmlformats.org/officeDocument/2006/relationships" id="258" r:id="R3fc8c1585e2e4b43"/>
    <p:sldId xmlns:r="http://schemas.openxmlformats.org/officeDocument/2006/relationships" id="259" r:id="Re410b18d51be46f1"/>
    <p:sldId xmlns:r="http://schemas.openxmlformats.org/officeDocument/2006/relationships" id="260" r:id="R11baae56f2ef419f"/>
    <p:sldId xmlns:r="http://schemas.openxmlformats.org/officeDocument/2006/relationships" id="261" r:id="Rf1080a19dfab4c74"/>
    <p:sldId xmlns:r="http://schemas.openxmlformats.org/officeDocument/2006/relationships" id="262" r:id="R31c645a4b39349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feb5efaa00418d" /><Relationship Type="http://schemas.openxmlformats.org/officeDocument/2006/relationships/slide" Target="/ppt/slides/slide1.xml" Id="R72cddd82f8074433" /><Relationship Type="http://schemas.openxmlformats.org/officeDocument/2006/relationships/slide" Target="/ppt/slides/slide2.xml" Id="R30dbda192a2c46f1" /><Relationship Type="http://schemas.openxmlformats.org/officeDocument/2006/relationships/slide" Target="/ppt/slides/slide3.xml" Id="R3fc8c1585e2e4b43" /><Relationship Type="http://schemas.openxmlformats.org/officeDocument/2006/relationships/slide" Target="/ppt/slides/slide4.xml" Id="Re410b18d51be46f1" /><Relationship Type="http://schemas.openxmlformats.org/officeDocument/2006/relationships/slide" Target="/ppt/slides/slide5.xml" Id="R11baae56f2ef419f" /><Relationship Type="http://schemas.openxmlformats.org/officeDocument/2006/relationships/slide" Target="/ppt/slides/slide6.xml" Id="Rf1080a19dfab4c74" /><Relationship Type="http://schemas.openxmlformats.org/officeDocument/2006/relationships/slide" Target="/ppt/slides/slide7.xml" Id="R31c645a4b39349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f7c3df92624f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ab94f0ecd2498f" /><Relationship Type="http://schemas.openxmlformats.org/officeDocument/2006/relationships/theme" Target="/ppt/slideMasters/theme/theme1.xml" Id="R1fbc4073777246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ab94f0ecd249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9872803cd14e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0817b9ade54f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1cc17702a44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8f3b440c7a48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a6de4c636c4a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3c504b6a8b41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39d87626a346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EMMO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EMMO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EMMO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EMMO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EMMO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EMMO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−73 971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49 950 354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203 021 173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204 688 762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EMMO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MIKAEL ARNE BERGLUND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EMMO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Augusts gate 15C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913 112 113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EMMO CAPITAL AS</a:t>
            </a:r>
          </a:p>
        </p:txBody>
      </p:sp>
    </p:spTree>
  </p:cSld>
  <p:clrMapOvr>
    <a:masterClrMapping xmlns:a="http://schemas.openxmlformats.org/drawingml/2006/main"/>
  </p:clrMapOvr>
</p:sld>
</file>