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3a272306e047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651c05a45a4f13"/>
  </p:sldMasterIdLst>
  <p:sldIdLst>
    <p:sldId xmlns:r="http://schemas.openxmlformats.org/officeDocument/2006/relationships" id="256" r:id="Rad2c918935104cd7"/>
    <p:sldId xmlns:r="http://schemas.openxmlformats.org/officeDocument/2006/relationships" id="257" r:id="Rc60dd55fc82c424b"/>
    <p:sldId xmlns:r="http://schemas.openxmlformats.org/officeDocument/2006/relationships" id="258" r:id="R8ca942f766824a4d"/>
    <p:sldId xmlns:r="http://schemas.openxmlformats.org/officeDocument/2006/relationships" id="259" r:id="R539569c8263c4b60"/>
    <p:sldId xmlns:r="http://schemas.openxmlformats.org/officeDocument/2006/relationships" id="260" r:id="Raff3e74173fc4717"/>
    <p:sldId xmlns:r="http://schemas.openxmlformats.org/officeDocument/2006/relationships" id="261" r:id="R102680f84a3548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651c05a45a4f13" /><Relationship Type="http://schemas.openxmlformats.org/officeDocument/2006/relationships/slide" Target="/ppt/slides/slide1.xml" Id="Rad2c918935104cd7" /><Relationship Type="http://schemas.openxmlformats.org/officeDocument/2006/relationships/slide" Target="/ppt/slides/slide2.xml" Id="Rc60dd55fc82c424b" /><Relationship Type="http://schemas.openxmlformats.org/officeDocument/2006/relationships/slide" Target="/ppt/slides/slide3.xml" Id="R8ca942f766824a4d" /><Relationship Type="http://schemas.openxmlformats.org/officeDocument/2006/relationships/slide" Target="/ppt/slides/slide4.xml" Id="R539569c8263c4b60" /><Relationship Type="http://schemas.openxmlformats.org/officeDocument/2006/relationships/slide" Target="/ppt/slides/slide5.xml" Id="Raff3e74173fc4717" /><Relationship Type="http://schemas.openxmlformats.org/officeDocument/2006/relationships/slide" Target="/ppt/slides/slide6.xml" Id="R102680f84a3548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868fe40b244d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6f3a1db9d4acf" /><Relationship Type="http://schemas.openxmlformats.org/officeDocument/2006/relationships/theme" Target="/ppt/slideMasters/theme/theme1.xml" Id="Raf610d41e85546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76f3a1db9d4a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eb21248004f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6efc669db48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71d06114742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12726375840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cf65a372042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b1f8fc73e42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 ENGAN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Formoveien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8260 Innhavet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ingrid.engan@hotmail.com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913 403 274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