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ff7af763b3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31f7da84747fc"/>
  </p:sldMasterIdLst>
  <p:sldIdLst>
    <p:sldId xmlns:r="http://schemas.openxmlformats.org/officeDocument/2006/relationships" id="256" r:id="R183723400bc84890"/>
    <p:sldId xmlns:r="http://schemas.openxmlformats.org/officeDocument/2006/relationships" id="257" r:id="Re339515c773e4a7c"/>
    <p:sldId xmlns:r="http://schemas.openxmlformats.org/officeDocument/2006/relationships" id="258" r:id="R23f563da99e144ec"/>
    <p:sldId xmlns:r="http://schemas.openxmlformats.org/officeDocument/2006/relationships" id="259" r:id="Rcb22497b07c84a81"/>
    <p:sldId xmlns:r="http://schemas.openxmlformats.org/officeDocument/2006/relationships" id="260" r:id="Rde8c9750d3f14418"/>
    <p:sldId xmlns:r="http://schemas.openxmlformats.org/officeDocument/2006/relationships" id="261" r:id="Rbfdd67a7b34f4103"/>
    <p:sldId xmlns:r="http://schemas.openxmlformats.org/officeDocument/2006/relationships" id="262" r:id="Ra59923fea4dd49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31f7da84747fc" /><Relationship Type="http://schemas.openxmlformats.org/officeDocument/2006/relationships/slide" Target="/ppt/slides/slide1.xml" Id="R183723400bc84890" /><Relationship Type="http://schemas.openxmlformats.org/officeDocument/2006/relationships/slide" Target="/ppt/slides/slide2.xml" Id="Re339515c773e4a7c" /><Relationship Type="http://schemas.openxmlformats.org/officeDocument/2006/relationships/slide" Target="/ppt/slides/slide3.xml" Id="R23f563da99e144ec" /><Relationship Type="http://schemas.openxmlformats.org/officeDocument/2006/relationships/slide" Target="/ppt/slides/slide4.xml" Id="Rcb22497b07c84a81" /><Relationship Type="http://schemas.openxmlformats.org/officeDocument/2006/relationships/slide" Target="/ppt/slides/slide5.xml" Id="Rde8c9750d3f14418" /><Relationship Type="http://schemas.openxmlformats.org/officeDocument/2006/relationships/slide" Target="/ppt/slides/slide6.xml" Id="Rbfdd67a7b34f4103" /><Relationship Type="http://schemas.openxmlformats.org/officeDocument/2006/relationships/slide" Target="/ppt/slides/slide7.xml" Id="Ra59923fea4dd49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c03558b599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78ea058284502" /><Relationship Type="http://schemas.openxmlformats.org/officeDocument/2006/relationships/theme" Target="/ppt/slideMasters/theme/theme1.xml" Id="R493b9ece9a2343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c78ea0582845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44e4cbeaf44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d6d791ef445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370e7945c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e331d1d874b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bf359a5494a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b95761e3544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0a7ed3a1940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 ENGAN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ENGAN HOLDING AS ble etablert [år] og holder til i Innhavet.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−245 739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19 301 587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19 307 515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KRISTINE ENGAN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Formoveien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8260 Innhavet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ingrid.engan@hotmail.com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913 403 274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 ENGAN HOLDING AS</a:t>
            </a:r>
          </a:p>
        </p:txBody>
      </p:sp>
    </p:spTree>
  </p:cSld>
  <p:clrMapOvr>
    <a:masterClrMapping xmlns:a="http://schemas.openxmlformats.org/drawingml/2006/main"/>
  </p:clrMapOvr>
</p:sld>
</file>