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e3f2100dc54b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18989f7ceb44f5"/>
  </p:sldMasterIdLst>
  <p:sldIdLst>
    <p:sldId xmlns:r="http://schemas.openxmlformats.org/officeDocument/2006/relationships" id="256" r:id="R82bdf73e2dd54895"/>
    <p:sldId xmlns:r="http://schemas.openxmlformats.org/officeDocument/2006/relationships" id="257" r:id="R0099884403654563"/>
    <p:sldId xmlns:r="http://schemas.openxmlformats.org/officeDocument/2006/relationships" id="258" r:id="Rd888e81de4f54a84"/>
    <p:sldId xmlns:r="http://schemas.openxmlformats.org/officeDocument/2006/relationships" id="259" r:id="R445e4074884e42fc"/>
    <p:sldId xmlns:r="http://schemas.openxmlformats.org/officeDocument/2006/relationships" id="260" r:id="R1f07a5246dea446a"/>
    <p:sldId xmlns:r="http://schemas.openxmlformats.org/officeDocument/2006/relationships" id="261" r:id="Rbdfbf473070d469e"/>
    <p:sldId xmlns:r="http://schemas.openxmlformats.org/officeDocument/2006/relationships" id="262" r:id="Ra51cdf01b06041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18989f7ceb44f5" /><Relationship Type="http://schemas.openxmlformats.org/officeDocument/2006/relationships/slide" Target="/ppt/slides/slide1.xml" Id="R82bdf73e2dd54895" /><Relationship Type="http://schemas.openxmlformats.org/officeDocument/2006/relationships/slide" Target="/ppt/slides/slide2.xml" Id="R0099884403654563" /><Relationship Type="http://schemas.openxmlformats.org/officeDocument/2006/relationships/slide" Target="/ppt/slides/slide3.xml" Id="Rd888e81de4f54a84" /><Relationship Type="http://schemas.openxmlformats.org/officeDocument/2006/relationships/slide" Target="/ppt/slides/slide4.xml" Id="R445e4074884e42fc" /><Relationship Type="http://schemas.openxmlformats.org/officeDocument/2006/relationships/slide" Target="/ppt/slides/slide5.xml" Id="R1f07a5246dea446a" /><Relationship Type="http://schemas.openxmlformats.org/officeDocument/2006/relationships/slide" Target="/ppt/slides/slide6.xml" Id="Rbdfbf473070d469e" /><Relationship Type="http://schemas.openxmlformats.org/officeDocument/2006/relationships/slide" Target="/ppt/slides/slide7.xml" Id="Ra51cdf01b06041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7f3e2496bf4b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7f1ba2be4f4dc5" /><Relationship Type="http://schemas.openxmlformats.org/officeDocument/2006/relationships/theme" Target="/ppt/slideMasters/theme/theme1.xml" Id="R50b2b161441e49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7f1ba2be4f4d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5c09097e7646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23d61d77d340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f14d060b5042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331ad7f2c746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5bd494d7e749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c7c0875af47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f53b8d951640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ATVENTURE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ATVENTURE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ATVENTURE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ATVENTURE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ATVENTURE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ATVENTURE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463 129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2 721 970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2 721 970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ATVENTURE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HANS TONNING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ATVENTURE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Arne Tonning, Oscars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913 570 421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ATVENTURE AS</a:t>
            </a:r>
          </a:p>
        </p:txBody>
      </p:sp>
    </p:spTree>
  </p:cSld>
  <p:clrMapOvr>
    <a:masterClrMapping xmlns:a="http://schemas.openxmlformats.org/drawingml/2006/main"/>
  </p:clrMapOvr>
</p:sld>
</file>