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2b12b9e73b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10456816f744e7"/>
  </p:sldMasterIdLst>
  <p:sldIdLst>
    <p:sldId xmlns:r="http://schemas.openxmlformats.org/officeDocument/2006/relationships" id="256" r:id="Ra02cb084ec204e77"/>
    <p:sldId xmlns:r="http://schemas.openxmlformats.org/officeDocument/2006/relationships" id="257" r:id="R2b79e1931ebf42c1"/>
    <p:sldId xmlns:r="http://schemas.openxmlformats.org/officeDocument/2006/relationships" id="258" r:id="Rca62b5c1ac004ba4"/>
    <p:sldId xmlns:r="http://schemas.openxmlformats.org/officeDocument/2006/relationships" id="259" r:id="R619cf7f997db4dd1"/>
    <p:sldId xmlns:r="http://schemas.openxmlformats.org/officeDocument/2006/relationships" id="260" r:id="Rf532b07f2d1240dc"/>
    <p:sldId xmlns:r="http://schemas.openxmlformats.org/officeDocument/2006/relationships" id="261" r:id="R1870e216325041d5"/>
    <p:sldId xmlns:r="http://schemas.openxmlformats.org/officeDocument/2006/relationships" id="262" r:id="R44ce8214182247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0456816f744e7" /><Relationship Type="http://schemas.openxmlformats.org/officeDocument/2006/relationships/slide" Target="/ppt/slides/slide1.xml" Id="Ra02cb084ec204e77" /><Relationship Type="http://schemas.openxmlformats.org/officeDocument/2006/relationships/slide" Target="/ppt/slides/slide2.xml" Id="R2b79e1931ebf42c1" /><Relationship Type="http://schemas.openxmlformats.org/officeDocument/2006/relationships/slide" Target="/ppt/slides/slide3.xml" Id="Rca62b5c1ac004ba4" /><Relationship Type="http://schemas.openxmlformats.org/officeDocument/2006/relationships/slide" Target="/ppt/slides/slide4.xml" Id="R619cf7f997db4dd1" /><Relationship Type="http://schemas.openxmlformats.org/officeDocument/2006/relationships/slide" Target="/ppt/slides/slide5.xml" Id="Rf532b07f2d1240dc" /><Relationship Type="http://schemas.openxmlformats.org/officeDocument/2006/relationships/slide" Target="/ppt/slides/slide6.xml" Id="R1870e216325041d5" /><Relationship Type="http://schemas.openxmlformats.org/officeDocument/2006/relationships/slide" Target="/ppt/slides/slide7.xml" Id="R44ce8214182247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97e3747df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67ad0c48a4582" /><Relationship Type="http://schemas.openxmlformats.org/officeDocument/2006/relationships/theme" Target="/ppt/slideMasters/theme/theme1.xml" Id="R7a0e2c3263b5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67ad0c48a45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de0e9678047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87e39ab8e42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540628b9c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1994522ed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4db77ada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91f7920f2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fc89431e7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ROSENDAHL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05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hr@bybo.no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