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968d315a254d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9e554f50848d2"/>
  </p:sldMasterIdLst>
  <p:sldIdLst>
    <p:sldId xmlns:r="http://schemas.openxmlformats.org/officeDocument/2006/relationships" id="256" r:id="Ra5271a6114044bab"/>
    <p:sldId xmlns:r="http://schemas.openxmlformats.org/officeDocument/2006/relationships" id="257" r:id="Rcf81769578794c3a"/>
    <p:sldId xmlns:r="http://schemas.openxmlformats.org/officeDocument/2006/relationships" id="258" r:id="Rd643f2aed097412c"/>
    <p:sldId xmlns:r="http://schemas.openxmlformats.org/officeDocument/2006/relationships" id="259" r:id="R58d77a9d653945d4"/>
    <p:sldId xmlns:r="http://schemas.openxmlformats.org/officeDocument/2006/relationships" id="260" r:id="R952e2c4d02a64c25"/>
    <p:sldId xmlns:r="http://schemas.openxmlformats.org/officeDocument/2006/relationships" id="261" r:id="Rbb2f816952d3488c"/>
    <p:sldId xmlns:r="http://schemas.openxmlformats.org/officeDocument/2006/relationships" id="262" r:id="R68c5e2b86f4143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9e554f50848d2" /><Relationship Type="http://schemas.openxmlformats.org/officeDocument/2006/relationships/slide" Target="/ppt/slides/slide1.xml" Id="Ra5271a6114044bab" /><Relationship Type="http://schemas.openxmlformats.org/officeDocument/2006/relationships/slide" Target="/ppt/slides/slide2.xml" Id="Rcf81769578794c3a" /><Relationship Type="http://schemas.openxmlformats.org/officeDocument/2006/relationships/slide" Target="/ppt/slides/slide3.xml" Id="Rd643f2aed097412c" /><Relationship Type="http://schemas.openxmlformats.org/officeDocument/2006/relationships/slide" Target="/ppt/slides/slide4.xml" Id="R58d77a9d653945d4" /><Relationship Type="http://schemas.openxmlformats.org/officeDocument/2006/relationships/slide" Target="/ppt/slides/slide5.xml" Id="R952e2c4d02a64c25" /><Relationship Type="http://schemas.openxmlformats.org/officeDocument/2006/relationships/slide" Target="/ppt/slides/slide6.xml" Id="Rbb2f816952d3488c" /><Relationship Type="http://schemas.openxmlformats.org/officeDocument/2006/relationships/slide" Target="/ppt/slides/slide7.xml" Id="R68c5e2b86f4143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7a46380d544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ec549d6a94506" /><Relationship Type="http://schemas.openxmlformats.org/officeDocument/2006/relationships/theme" Target="/ppt/slideMasters/theme/theme1.xml" Id="Ra21cfe19a75c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1ec549d6a945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126d0194b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5284b5fa14e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1df4cae9f40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b0f77b5a8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b89eeb8c548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52e236d8d4c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1ceea79bc4a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KUNSTKOMPETANSE / ART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KUNSTKOMPETANSE / ART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nsorlie@gmail.com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