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c8e185545b44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680682e7f3463b"/>
  </p:sldMasterIdLst>
  <p:sldIdLst>
    <p:sldId xmlns:r="http://schemas.openxmlformats.org/officeDocument/2006/relationships" id="256" r:id="R378d2b54222d42c8"/>
    <p:sldId xmlns:r="http://schemas.openxmlformats.org/officeDocument/2006/relationships" id="257" r:id="Rb37f001a52134362"/>
    <p:sldId xmlns:r="http://schemas.openxmlformats.org/officeDocument/2006/relationships" id="258" r:id="R8352a44b358e49ee"/>
    <p:sldId xmlns:r="http://schemas.openxmlformats.org/officeDocument/2006/relationships" id="259" r:id="R892b3624c1e74664"/>
    <p:sldId xmlns:r="http://schemas.openxmlformats.org/officeDocument/2006/relationships" id="260" r:id="R728ed4bb68af431a"/>
    <p:sldId xmlns:r="http://schemas.openxmlformats.org/officeDocument/2006/relationships" id="261" r:id="Rf84a88283df94314"/>
    <p:sldId xmlns:r="http://schemas.openxmlformats.org/officeDocument/2006/relationships" id="262" r:id="Rc46063c29cac49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680682e7f3463b" /><Relationship Type="http://schemas.openxmlformats.org/officeDocument/2006/relationships/slide" Target="/ppt/slides/slide1.xml" Id="R378d2b54222d42c8" /><Relationship Type="http://schemas.openxmlformats.org/officeDocument/2006/relationships/slide" Target="/ppt/slides/slide2.xml" Id="Rb37f001a52134362" /><Relationship Type="http://schemas.openxmlformats.org/officeDocument/2006/relationships/slide" Target="/ppt/slides/slide3.xml" Id="R8352a44b358e49ee" /><Relationship Type="http://schemas.openxmlformats.org/officeDocument/2006/relationships/slide" Target="/ppt/slides/slide4.xml" Id="R892b3624c1e74664" /><Relationship Type="http://schemas.openxmlformats.org/officeDocument/2006/relationships/slide" Target="/ppt/slides/slide5.xml" Id="R728ed4bb68af431a" /><Relationship Type="http://schemas.openxmlformats.org/officeDocument/2006/relationships/slide" Target="/ppt/slides/slide6.xml" Id="Rf84a88283df94314" /><Relationship Type="http://schemas.openxmlformats.org/officeDocument/2006/relationships/slide" Target="/ppt/slides/slide7.xml" Id="Rc46063c29cac49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af220cc02d47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a457b451974ad8" /><Relationship Type="http://schemas.openxmlformats.org/officeDocument/2006/relationships/theme" Target="/ppt/slideMasters/theme/theme1.xml" Id="R70065deb05aa4f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a457b451974a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f890a4d85f40f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6c4441c4a54d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172fbbee3e4c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8c670f236249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fa38cc0b6146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4ff74bf03849b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cced52136646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5M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5M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5M HOLDING AS ble etablert [år] og holder til i Verdal.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5M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5M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5M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−128 868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1 228 083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12 435 076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12 435 076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5M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HYNNE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5M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Bakkegata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7654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morten.hynne@grande-entreprenor.no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913 940 121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5M HOLDING AS</a:t>
            </a:r>
          </a:p>
        </p:txBody>
      </p:sp>
    </p:spTree>
  </p:cSld>
  <p:clrMapOvr>
    <a:masterClrMapping xmlns:a="http://schemas.openxmlformats.org/drawingml/2006/main"/>
  </p:clrMapOvr>
</p:sld>
</file>