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e1e7258ca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a3562a92741f5"/>
  </p:sldMasterIdLst>
  <p:sldIdLst>
    <p:sldId xmlns:r="http://schemas.openxmlformats.org/officeDocument/2006/relationships" id="256" r:id="R785f65d15b5b44ca"/>
    <p:sldId xmlns:r="http://schemas.openxmlformats.org/officeDocument/2006/relationships" id="257" r:id="R6bb705f894664e65"/>
    <p:sldId xmlns:r="http://schemas.openxmlformats.org/officeDocument/2006/relationships" id="258" r:id="R74ed87df1be44ad5"/>
    <p:sldId xmlns:r="http://schemas.openxmlformats.org/officeDocument/2006/relationships" id="259" r:id="R6c073987827a4a9d"/>
    <p:sldId xmlns:r="http://schemas.openxmlformats.org/officeDocument/2006/relationships" id="260" r:id="Ra08283de5449422e"/>
    <p:sldId xmlns:r="http://schemas.openxmlformats.org/officeDocument/2006/relationships" id="261" r:id="R5e016dea755c42b4"/>
    <p:sldId xmlns:r="http://schemas.openxmlformats.org/officeDocument/2006/relationships" id="262" r:id="Rab3fd1b9fbad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a3562a92741f5" /><Relationship Type="http://schemas.openxmlformats.org/officeDocument/2006/relationships/slide" Target="/ppt/slides/slide1.xml" Id="R785f65d15b5b44ca" /><Relationship Type="http://schemas.openxmlformats.org/officeDocument/2006/relationships/slide" Target="/ppt/slides/slide2.xml" Id="R6bb705f894664e65" /><Relationship Type="http://schemas.openxmlformats.org/officeDocument/2006/relationships/slide" Target="/ppt/slides/slide3.xml" Id="R74ed87df1be44ad5" /><Relationship Type="http://schemas.openxmlformats.org/officeDocument/2006/relationships/slide" Target="/ppt/slides/slide4.xml" Id="R6c073987827a4a9d" /><Relationship Type="http://schemas.openxmlformats.org/officeDocument/2006/relationships/slide" Target="/ppt/slides/slide5.xml" Id="Ra08283de5449422e" /><Relationship Type="http://schemas.openxmlformats.org/officeDocument/2006/relationships/slide" Target="/ppt/slides/slide6.xml" Id="R5e016dea755c42b4" /><Relationship Type="http://schemas.openxmlformats.org/officeDocument/2006/relationships/slide" Target="/ppt/slides/slide7.xml" Id="Rab3fd1b9fbad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e6691be9344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bc5ea2214605" /><Relationship Type="http://schemas.openxmlformats.org/officeDocument/2006/relationships/theme" Target="/ppt/slideMasters/theme/theme1.xml" Id="R996750187f52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9bc5ea221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af01b7aaa47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c204a09a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04386191c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3d8ef74e5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f315524b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407f39a8349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3428bcdb0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MASKEGRUPPEN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338 853 000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OPTIGROUP FSF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914 345 421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