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4849241b2548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d86c8933774110"/>
  </p:sldMasterIdLst>
  <p:sldIdLst>
    <p:sldId xmlns:r="http://schemas.openxmlformats.org/officeDocument/2006/relationships" id="256" r:id="R7fbd74fc0daa46aa"/>
    <p:sldId xmlns:r="http://schemas.openxmlformats.org/officeDocument/2006/relationships" id="257" r:id="Rbbd0b8476c45443a"/>
    <p:sldId xmlns:r="http://schemas.openxmlformats.org/officeDocument/2006/relationships" id="258" r:id="Rb9b60470abb14166"/>
    <p:sldId xmlns:r="http://schemas.openxmlformats.org/officeDocument/2006/relationships" id="259" r:id="R1f15d26295d34197"/>
    <p:sldId xmlns:r="http://schemas.openxmlformats.org/officeDocument/2006/relationships" id="260" r:id="R304ea1efe84541fc"/>
    <p:sldId xmlns:r="http://schemas.openxmlformats.org/officeDocument/2006/relationships" id="261" r:id="Rc880d7c3f1294f46"/>
    <p:sldId xmlns:r="http://schemas.openxmlformats.org/officeDocument/2006/relationships" id="262" r:id="Rc78777725e8e4e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d86c8933774110" /><Relationship Type="http://schemas.openxmlformats.org/officeDocument/2006/relationships/slide" Target="/ppt/slides/slide1.xml" Id="R7fbd74fc0daa46aa" /><Relationship Type="http://schemas.openxmlformats.org/officeDocument/2006/relationships/slide" Target="/ppt/slides/slide2.xml" Id="Rbbd0b8476c45443a" /><Relationship Type="http://schemas.openxmlformats.org/officeDocument/2006/relationships/slide" Target="/ppt/slides/slide3.xml" Id="Rb9b60470abb14166" /><Relationship Type="http://schemas.openxmlformats.org/officeDocument/2006/relationships/slide" Target="/ppt/slides/slide4.xml" Id="R1f15d26295d34197" /><Relationship Type="http://schemas.openxmlformats.org/officeDocument/2006/relationships/slide" Target="/ppt/slides/slide5.xml" Id="R304ea1efe84541fc" /><Relationship Type="http://schemas.openxmlformats.org/officeDocument/2006/relationships/slide" Target="/ppt/slides/slide6.xml" Id="Rc880d7c3f1294f46" /><Relationship Type="http://schemas.openxmlformats.org/officeDocument/2006/relationships/slide" Target="/ppt/slides/slide7.xml" Id="Rc78777725e8e4e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4eab9d3904c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555a7caa64d4e" /><Relationship Type="http://schemas.openxmlformats.org/officeDocument/2006/relationships/theme" Target="/ppt/slideMasters/theme/theme1.xml" Id="Rf159f0c0a9c948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b555a7caa64d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3011ee14446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0c6f0697648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eb9f6f33344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1a1cd620d44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a2d48c1334e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ed687950d49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217886dc44c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TOMLAR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TOMLAR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MONCLAIR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 Monclair Larsen, Kristtornvegen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914 720 621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