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aef84bf6844d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94d4d1f95d4511"/>
  </p:sldMasterIdLst>
  <p:sldIdLst>
    <p:sldId xmlns:r="http://schemas.openxmlformats.org/officeDocument/2006/relationships" id="256" r:id="Rf414c22599f441e9"/>
    <p:sldId xmlns:r="http://schemas.openxmlformats.org/officeDocument/2006/relationships" id="257" r:id="Rb88ed599d4494ad5"/>
    <p:sldId xmlns:r="http://schemas.openxmlformats.org/officeDocument/2006/relationships" id="258" r:id="R0010cfd05b9c43c0"/>
    <p:sldId xmlns:r="http://schemas.openxmlformats.org/officeDocument/2006/relationships" id="259" r:id="R14e3164e6ae444b6"/>
    <p:sldId xmlns:r="http://schemas.openxmlformats.org/officeDocument/2006/relationships" id="260" r:id="R84d39af4169a4cd0"/>
    <p:sldId xmlns:r="http://schemas.openxmlformats.org/officeDocument/2006/relationships" id="261" r:id="R8ee918a6b50d4cff"/>
    <p:sldId xmlns:r="http://schemas.openxmlformats.org/officeDocument/2006/relationships" id="262" r:id="Rc2238528a9504d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94d4d1f95d4511" /><Relationship Type="http://schemas.openxmlformats.org/officeDocument/2006/relationships/slide" Target="/ppt/slides/slide1.xml" Id="Rf414c22599f441e9" /><Relationship Type="http://schemas.openxmlformats.org/officeDocument/2006/relationships/slide" Target="/ppt/slides/slide2.xml" Id="Rb88ed599d4494ad5" /><Relationship Type="http://schemas.openxmlformats.org/officeDocument/2006/relationships/slide" Target="/ppt/slides/slide3.xml" Id="R0010cfd05b9c43c0" /><Relationship Type="http://schemas.openxmlformats.org/officeDocument/2006/relationships/slide" Target="/ppt/slides/slide4.xml" Id="R14e3164e6ae444b6" /><Relationship Type="http://schemas.openxmlformats.org/officeDocument/2006/relationships/slide" Target="/ppt/slides/slide5.xml" Id="R84d39af4169a4cd0" /><Relationship Type="http://schemas.openxmlformats.org/officeDocument/2006/relationships/slide" Target="/ppt/slides/slide6.xml" Id="R8ee918a6b50d4cff" /><Relationship Type="http://schemas.openxmlformats.org/officeDocument/2006/relationships/slide" Target="/ppt/slides/slide7.xml" Id="Rc2238528a9504d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d93c57af4340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3223989864457" /><Relationship Type="http://schemas.openxmlformats.org/officeDocument/2006/relationships/theme" Target="/ppt/slideMasters/theme/theme1.xml" Id="Re0abbc32b82d45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032239898644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c9bf56ff345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dcd0d130d41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dcf49e8f145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cdc4771f54e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ab3e3af0e42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4477db2cc4f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389054ac74d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RG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 REKNESKAP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3 703 235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352 296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296 237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893 079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1 713 046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JOHANSSON KONSULENT &amp; RÅDGIVNING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GJERDE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Lønningsåsen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915 304 621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