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dd58c890804c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60278ddfef4698"/>
  </p:sldMasterIdLst>
  <p:sldIdLst>
    <p:sldId xmlns:r="http://schemas.openxmlformats.org/officeDocument/2006/relationships" id="256" r:id="Rdbe0b236906e44ed"/>
    <p:sldId xmlns:r="http://schemas.openxmlformats.org/officeDocument/2006/relationships" id="257" r:id="R67a2f23e6865440f"/>
    <p:sldId xmlns:r="http://schemas.openxmlformats.org/officeDocument/2006/relationships" id="258" r:id="Rba489bf69ff0413e"/>
    <p:sldId xmlns:r="http://schemas.openxmlformats.org/officeDocument/2006/relationships" id="259" r:id="R4bb51db244f34581"/>
    <p:sldId xmlns:r="http://schemas.openxmlformats.org/officeDocument/2006/relationships" id="260" r:id="R79e005f88e5a478b"/>
    <p:sldId xmlns:r="http://schemas.openxmlformats.org/officeDocument/2006/relationships" id="261" r:id="R963e3959927a4a13"/>
    <p:sldId xmlns:r="http://schemas.openxmlformats.org/officeDocument/2006/relationships" id="262" r:id="R30474829b69145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60278ddfef4698" /><Relationship Type="http://schemas.openxmlformats.org/officeDocument/2006/relationships/slide" Target="/ppt/slides/slide1.xml" Id="Rdbe0b236906e44ed" /><Relationship Type="http://schemas.openxmlformats.org/officeDocument/2006/relationships/slide" Target="/ppt/slides/slide2.xml" Id="R67a2f23e6865440f" /><Relationship Type="http://schemas.openxmlformats.org/officeDocument/2006/relationships/slide" Target="/ppt/slides/slide3.xml" Id="Rba489bf69ff0413e" /><Relationship Type="http://schemas.openxmlformats.org/officeDocument/2006/relationships/slide" Target="/ppt/slides/slide4.xml" Id="R4bb51db244f34581" /><Relationship Type="http://schemas.openxmlformats.org/officeDocument/2006/relationships/slide" Target="/ppt/slides/slide5.xml" Id="R79e005f88e5a478b" /><Relationship Type="http://schemas.openxmlformats.org/officeDocument/2006/relationships/slide" Target="/ppt/slides/slide6.xml" Id="R963e3959927a4a13" /><Relationship Type="http://schemas.openxmlformats.org/officeDocument/2006/relationships/slide" Target="/ppt/slides/slide7.xml" Id="R30474829b69145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cb321d8c5749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e98a2c6d945d9" /><Relationship Type="http://schemas.openxmlformats.org/officeDocument/2006/relationships/theme" Target="/ppt/slideMasters/theme/theme1.xml" Id="R59a5fb1c09b645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ae98a2c6d945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7dc2f860844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2f3e06fba4c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d7991e59648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35f9040c640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fd1c7d98047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c2e029e3349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0753ff96c40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TRIVGRUPPEN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TRIVGRUPPEN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116 349 712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983 436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49 433 495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134 672 271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LHL STEINKJER LAG  –  49,8 %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STEINKJER KOMMUNE  –  25,2 %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NORD-TRØNDELAG FYLKESKOMMUNE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Bogavegen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7725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17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firmapost@trivgruppen.no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www.trivgruppen.no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915 354 513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TRIVGRUPPEN AS</a:t>
            </a:r>
          </a:p>
        </p:txBody>
      </p:sp>
    </p:spTree>
  </p:cSld>
  <p:clrMapOvr>
    <a:masterClrMapping xmlns:a="http://schemas.openxmlformats.org/drawingml/2006/main"/>
  </p:clrMapOvr>
</p:sld>
</file>