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e3159518f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399ad2d59b430d"/>
  </p:sldMasterIdLst>
  <p:sldIdLst>
    <p:sldId xmlns:r="http://schemas.openxmlformats.org/officeDocument/2006/relationships" id="256" r:id="R354b6f5f85d84b3e"/>
    <p:sldId xmlns:r="http://schemas.openxmlformats.org/officeDocument/2006/relationships" id="257" r:id="R075afd981888434e"/>
    <p:sldId xmlns:r="http://schemas.openxmlformats.org/officeDocument/2006/relationships" id="258" r:id="Rab1eff5c46384225"/>
    <p:sldId xmlns:r="http://schemas.openxmlformats.org/officeDocument/2006/relationships" id="259" r:id="Rdfac22a2ab7645b2"/>
    <p:sldId xmlns:r="http://schemas.openxmlformats.org/officeDocument/2006/relationships" id="260" r:id="R19447f97576f4c53"/>
    <p:sldId xmlns:r="http://schemas.openxmlformats.org/officeDocument/2006/relationships" id="261" r:id="R3186d589447142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99ad2d59b430d" /><Relationship Type="http://schemas.openxmlformats.org/officeDocument/2006/relationships/slide" Target="/ppt/slides/slide1.xml" Id="R354b6f5f85d84b3e" /><Relationship Type="http://schemas.openxmlformats.org/officeDocument/2006/relationships/slide" Target="/ppt/slides/slide2.xml" Id="R075afd981888434e" /><Relationship Type="http://schemas.openxmlformats.org/officeDocument/2006/relationships/slide" Target="/ppt/slides/slide3.xml" Id="Rab1eff5c46384225" /><Relationship Type="http://schemas.openxmlformats.org/officeDocument/2006/relationships/slide" Target="/ppt/slides/slide4.xml" Id="Rdfac22a2ab7645b2" /><Relationship Type="http://schemas.openxmlformats.org/officeDocument/2006/relationships/slide" Target="/ppt/slides/slide5.xml" Id="R19447f97576f4c53" /><Relationship Type="http://schemas.openxmlformats.org/officeDocument/2006/relationships/slide" Target="/ppt/slides/slide6.xml" Id="R3186d589447142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35493e8f84a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aff09523043e4" /><Relationship Type="http://schemas.openxmlformats.org/officeDocument/2006/relationships/theme" Target="/ppt/slideMasters/theme/theme1.xml" Id="Radd935c7bbf44b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aff09523043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4f997f44d43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d87de7930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59948d66146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7e030d85442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24c4035c4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c0560aec84d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LUKAS 12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 12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2 235 167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2 235 167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Brennhaugvegen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